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3" r:id="rId7"/>
    <p:sldId id="264" r:id="rId8"/>
    <p:sldId id="273" r:id="rId9"/>
    <p:sldId id="274" r:id="rId10"/>
    <p:sldId id="275" r:id="rId11"/>
    <p:sldId id="276" r:id="rId12"/>
    <p:sldId id="270" r:id="rId13"/>
    <p:sldId id="271" r:id="rId14"/>
    <p:sldId id="267" r:id="rId15"/>
    <p:sldId id="278" r:id="rId16"/>
    <p:sldId id="260" r:id="rId17"/>
    <p:sldId id="277" r:id="rId18"/>
    <p:sldId id="265" r:id="rId19"/>
    <p:sldId id="279" r:id="rId20"/>
    <p:sldId id="272" r:id="rId21"/>
    <p:sldId id="266" r:id="rId22"/>
    <p:sldId id="269" r:id="rId23"/>
    <p:sldId id="26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434" autoAdjust="0"/>
  </p:normalViewPr>
  <p:slideViewPr>
    <p:cSldViewPr snapToGrid="0">
      <p:cViewPr varScale="1">
        <p:scale>
          <a:sx n="68" d="100"/>
          <a:sy n="68" d="100"/>
        </p:scale>
        <p:origin x="8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/>
      <dgm:t>
        <a:bodyPr/>
        <a:lstStyle/>
        <a:p>
          <a:endParaRPr lang="en-US"/>
        </a:p>
      </dgm:t>
    </dgm:pt>
    <dgm:pt modelId="{6D8DA327-9241-47B7-AFFE-C642226A181C}">
      <dgm:prSet phldrT="[Text]"/>
      <dgm:spPr/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/>
      <dgm:t>
        <a:bodyPr/>
        <a:lstStyle/>
        <a:p>
          <a:endParaRPr lang="en-US"/>
        </a:p>
      </dgm:t>
    </dgm:pt>
    <dgm:pt modelId="{AC248B83-B853-4B55-9FE5-C000FDF714FF}">
      <dgm:prSet phldrT="[Text]"/>
      <dgm:spPr/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2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B77F40-4159-4000-935C-724E7E3981F3}" type="presOf" srcId="{C300DCA2-5A29-420C-A807-802A98A02914}" destId="{74BB9FD9-B113-4460-95E8-F4AAC77BE6B4}" srcOrd="0" destOrd="0" presId="urn:microsoft.com/office/officeart/2005/8/layout/process1"/>
    <dgm:cxn modelId="{984CC034-6257-4C3C-9F98-5B32CCFD6DB4}" type="presOf" srcId="{AC248B83-B853-4B55-9FE5-C000FDF714FF}" destId="{2CC0EAD0-C1BB-4FD6-BB2E-6770CED4559A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69D3C913-9AE3-4BFD-8106-69571985989E}" type="presOf" srcId="{223B621C-92BC-47C1-810B-9B4979D3F767}" destId="{5047732D-76DF-470F-B7AB-6C5F88D73BFD}" srcOrd="0" destOrd="0" presId="urn:microsoft.com/office/officeart/2005/8/layout/process1"/>
    <dgm:cxn modelId="{33AC1ADE-6A7F-4B89-A279-D5DAD6BA8E07}" type="presOf" srcId="{55FC0D4A-1C6A-418E-96F9-86EC51AEB42C}" destId="{41065924-8B6F-490F-AB7F-F2E73B4C2A66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A2AAA599-3739-4698-BCB3-B2BA685F8486}" type="presOf" srcId="{0FF2F775-C697-411C-A02F-99E750F26272}" destId="{09DE46C5-DC77-4F70-A6AB-E67B71C42916}" srcOrd="0" destOrd="0" presId="urn:microsoft.com/office/officeart/2005/8/layout/process1"/>
    <dgm:cxn modelId="{B13D3DF9-D779-4E9A-BFC0-A0C09CF81633}" type="presOf" srcId="{223B621C-92BC-47C1-810B-9B4979D3F767}" destId="{AB02D74F-9A34-464C-824A-B9C0F3730AB8}" srcOrd="1" destOrd="0" presId="urn:microsoft.com/office/officeart/2005/8/layout/process1"/>
    <dgm:cxn modelId="{7EE58C11-6DB3-425A-A30D-52A499A39CC3}" type="presOf" srcId="{55FC0D4A-1C6A-418E-96F9-86EC51AEB42C}" destId="{AD849FE6-3AB2-4826-8A9C-C789100FC106}" srcOrd="1" destOrd="0" presId="urn:microsoft.com/office/officeart/2005/8/layout/process1"/>
    <dgm:cxn modelId="{14A5E62A-3D96-4694-A168-F5A5473C8100}" type="presOf" srcId="{6D8DA327-9241-47B7-AFFE-C642226A181C}" destId="{4D2E1900-B578-4719-AA9B-AFBADDF908E6}" srcOrd="0" destOrd="0" presId="urn:microsoft.com/office/officeart/2005/8/layout/process1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190EBA85-5B26-409F-979A-5D2348FC7A33}" type="presParOf" srcId="{74BB9FD9-B113-4460-95E8-F4AAC77BE6B4}" destId="{09DE46C5-DC77-4F70-A6AB-E67B71C42916}" srcOrd="0" destOrd="0" presId="urn:microsoft.com/office/officeart/2005/8/layout/process1"/>
    <dgm:cxn modelId="{B486DD7E-E688-4386-B47D-60C884FD66F9}" type="presParOf" srcId="{74BB9FD9-B113-4460-95E8-F4AAC77BE6B4}" destId="{5047732D-76DF-470F-B7AB-6C5F88D73BFD}" srcOrd="1" destOrd="0" presId="urn:microsoft.com/office/officeart/2005/8/layout/process1"/>
    <dgm:cxn modelId="{2A939492-1F44-4171-A92D-CCF57C018C46}" type="presParOf" srcId="{5047732D-76DF-470F-B7AB-6C5F88D73BFD}" destId="{AB02D74F-9A34-464C-824A-B9C0F3730AB8}" srcOrd="0" destOrd="0" presId="urn:microsoft.com/office/officeart/2005/8/layout/process1"/>
    <dgm:cxn modelId="{C4EA00E5-6239-4EA7-84E3-30E2D02D4AF9}" type="presParOf" srcId="{74BB9FD9-B113-4460-95E8-F4AAC77BE6B4}" destId="{4D2E1900-B578-4719-AA9B-AFBADDF908E6}" srcOrd="2" destOrd="0" presId="urn:microsoft.com/office/officeart/2005/8/layout/process1"/>
    <dgm:cxn modelId="{2A7CB9C1-30AA-4C1E-AE12-8B97AD3EFC5E}" type="presParOf" srcId="{74BB9FD9-B113-4460-95E8-F4AAC77BE6B4}" destId="{41065924-8B6F-490F-AB7F-F2E73B4C2A66}" srcOrd="3" destOrd="0" presId="urn:microsoft.com/office/officeart/2005/8/layout/process1"/>
    <dgm:cxn modelId="{41D61D1E-DE7E-4732-A91D-34B2AF9F4971}" type="presParOf" srcId="{41065924-8B6F-490F-AB7F-F2E73B4C2A66}" destId="{AD849FE6-3AB2-4826-8A9C-C789100FC106}" srcOrd="0" destOrd="0" presId="urn:microsoft.com/office/officeart/2005/8/layout/process1"/>
    <dgm:cxn modelId="{B68C2361-DA2E-4E57-A7CD-222C2FB3EB04}" type="presParOf" srcId="{74BB9FD9-B113-4460-95E8-F4AAC77BE6B4}" destId="{2CC0EAD0-C1BB-4FD6-BB2E-6770CED4559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 dirty="0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F066CE3-6CF6-49E2-A0B5-12B1FDFCAB9C}" type="presOf" srcId="{6A64931D-E72C-4413-8B0C-F918E10688CA}" destId="{4DE3B4A5-99D3-473F-8DAB-195F67F2BAD9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222837BF-5468-48F7-B88E-3FA2FEBDA621}" type="presOf" srcId="{223B621C-92BC-47C1-810B-9B4979D3F767}" destId="{5047732D-76DF-470F-B7AB-6C5F88D73BFD}" srcOrd="0" destOrd="0" presId="urn:microsoft.com/office/officeart/2005/8/layout/process1"/>
    <dgm:cxn modelId="{7996BBC6-A4B9-45E1-878B-60DCED4F0853}" type="presOf" srcId="{0FF2F775-C697-411C-A02F-99E750F26272}" destId="{09DE46C5-DC77-4F70-A6AB-E67B71C42916}" srcOrd="0" destOrd="0" presId="urn:microsoft.com/office/officeart/2005/8/layout/process1"/>
    <dgm:cxn modelId="{9718E0C8-EE6E-417F-8633-E3C44F8BA466}" type="presOf" srcId="{B2DCF678-8DDF-4027-89CB-FFAF771A7277}" destId="{E20BFE1F-1CAE-49B9-BEDD-695D402BF9DE}" srcOrd="1" destOrd="0" presId="urn:microsoft.com/office/officeart/2005/8/layout/process1"/>
    <dgm:cxn modelId="{58073113-A124-4184-8222-18DCBC45D24D}" type="presOf" srcId="{B2DCF678-8DDF-4027-89CB-FFAF771A7277}" destId="{C87FFAD6-7591-4D9D-86EA-D56DEA051B4B}" srcOrd="0" destOrd="0" presId="urn:microsoft.com/office/officeart/2005/8/layout/process1"/>
    <dgm:cxn modelId="{8E244577-FCBC-475F-98D0-0B99EF7EA4C0}" type="presOf" srcId="{6D8DA327-9241-47B7-AFFE-C642226A181C}" destId="{4D2E1900-B578-4719-AA9B-AFBADDF908E6}" srcOrd="0" destOrd="0" presId="urn:microsoft.com/office/officeart/2005/8/layout/process1"/>
    <dgm:cxn modelId="{58548388-4AE0-46F4-857D-FC9DC55712FE}" type="presOf" srcId="{2BB4F856-E8FD-4EFA-8DBB-A667A03EAEE9}" destId="{4AF1CA67-AA47-48B5-8BDF-5E936752ADC5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0B8BCE3E-ADA0-42A1-AB4F-89AF557C80F3}" type="presOf" srcId="{AC248B83-B853-4B55-9FE5-C000FDF714FF}" destId="{2CC0EAD0-C1BB-4FD6-BB2E-6770CED4559A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DC8691AE-1959-44A4-9A0F-0EFCAAA02314}" type="presOf" srcId="{55FC0D4A-1C6A-418E-96F9-86EC51AEB42C}" destId="{41065924-8B6F-490F-AB7F-F2E73B4C2A66}" srcOrd="0" destOrd="0" presId="urn:microsoft.com/office/officeart/2005/8/layout/process1"/>
    <dgm:cxn modelId="{0B026FFD-2D55-41A3-990D-BB8CAEA42F8E}" type="presOf" srcId="{55FC0D4A-1C6A-418E-96F9-86EC51AEB42C}" destId="{AD849FE6-3AB2-4826-8A9C-C789100FC106}" srcOrd="1" destOrd="0" presId="urn:microsoft.com/office/officeart/2005/8/layout/process1"/>
    <dgm:cxn modelId="{5F9806F5-D91B-4BBC-95F8-FCD4F26AB88D}" type="presOf" srcId="{6A64931D-E72C-4413-8B0C-F918E10688CA}" destId="{92D35694-4C6D-45F5-9BEB-E91D54BBBA71}" srcOrd="1" destOrd="0" presId="urn:microsoft.com/office/officeart/2005/8/layout/process1"/>
    <dgm:cxn modelId="{F00DE989-7195-4CAB-BCD9-5293DE92A3C7}" type="presOf" srcId="{B77137B7-8492-44E4-A632-C9491830FF2F}" destId="{D3E4C908-D92D-4C4F-A4C7-6C8933D59AEF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0B0394C5-2BF7-4D1B-B566-4204EDB10569}" type="presOf" srcId="{223B621C-92BC-47C1-810B-9B4979D3F767}" destId="{AB02D74F-9A34-464C-824A-B9C0F3730AB8}" srcOrd="1" destOrd="0" presId="urn:microsoft.com/office/officeart/2005/8/layout/process1"/>
    <dgm:cxn modelId="{A319B591-DE99-4B55-893D-21F8A5FCA4A1}" type="presOf" srcId="{C300DCA2-5A29-420C-A807-802A98A02914}" destId="{74BB9FD9-B113-4460-95E8-F4AAC77BE6B4}" srcOrd="0" destOrd="0" presId="urn:microsoft.com/office/officeart/2005/8/layout/process1"/>
    <dgm:cxn modelId="{C6D6434F-BB14-485E-BBD9-397B679E0D93}" type="presParOf" srcId="{74BB9FD9-B113-4460-95E8-F4AAC77BE6B4}" destId="{09DE46C5-DC77-4F70-A6AB-E67B71C42916}" srcOrd="0" destOrd="0" presId="urn:microsoft.com/office/officeart/2005/8/layout/process1"/>
    <dgm:cxn modelId="{3F25C99C-6FEE-46A0-A4DF-0AAF1DF58C68}" type="presParOf" srcId="{74BB9FD9-B113-4460-95E8-F4AAC77BE6B4}" destId="{5047732D-76DF-470F-B7AB-6C5F88D73BFD}" srcOrd="1" destOrd="0" presId="urn:microsoft.com/office/officeart/2005/8/layout/process1"/>
    <dgm:cxn modelId="{89C74BC0-BC91-4E4D-A5E1-850E635CC789}" type="presParOf" srcId="{5047732D-76DF-470F-B7AB-6C5F88D73BFD}" destId="{AB02D74F-9A34-464C-824A-B9C0F3730AB8}" srcOrd="0" destOrd="0" presId="urn:microsoft.com/office/officeart/2005/8/layout/process1"/>
    <dgm:cxn modelId="{13A507E1-5DEC-4D0A-A008-3D2C43526B1B}" type="presParOf" srcId="{74BB9FD9-B113-4460-95E8-F4AAC77BE6B4}" destId="{4D2E1900-B578-4719-AA9B-AFBADDF908E6}" srcOrd="2" destOrd="0" presId="urn:microsoft.com/office/officeart/2005/8/layout/process1"/>
    <dgm:cxn modelId="{DEE67609-92C4-4A4A-8700-A8DC78D88051}" type="presParOf" srcId="{74BB9FD9-B113-4460-95E8-F4AAC77BE6B4}" destId="{41065924-8B6F-490F-AB7F-F2E73B4C2A66}" srcOrd="3" destOrd="0" presId="urn:microsoft.com/office/officeart/2005/8/layout/process1"/>
    <dgm:cxn modelId="{9B496505-542A-408C-B8C6-B2AB40314DEC}" type="presParOf" srcId="{41065924-8B6F-490F-AB7F-F2E73B4C2A66}" destId="{AD849FE6-3AB2-4826-8A9C-C789100FC106}" srcOrd="0" destOrd="0" presId="urn:microsoft.com/office/officeart/2005/8/layout/process1"/>
    <dgm:cxn modelId="{BA4001B1-6A73-40B6-B942-04FD9DFD2703}" type="presParOf" srcId="{74BB9FD9-B113-4460-95E8-F4AAC77BE6B4}" destId="{2CC0EAD0-C1BB-4FD6-BB2E-6770CED4559A}" srcOrd="4" destOrd="0" presId="urn:microsoft.com/office/officeart/2005/8/layout/process1"/>
    <dgm:cxn modelId="{9386262E-25AF-4B70-8B53-6BAF2486B77D}" type="presParOf" srcId="{74BB9FD9-B113-4460-95E8-F4AAC77BE6B4}" destId="{C87FFAD6-7591-4D9D-86EA-D56DEA051B4B}" srcOrd="5" destOrd="0" presId="urn:microsoft.com/office/officeart/2005/8/layout/process1"/>
    <dgm:cxn modelId="{17321A56-7F0C-47E8-BB32-2AAD8FAF5C72}" type="presParOf" srcId="{C87FFAD6-7591-4D9D-86EA-D56DEA051B4B}" destId="{E20BFE1F-1CAE-49B9-BEDD-695D402BF9DE}" srcOrd="0" destOrd="0" presId="urn:microsoft.com/office/officeart/2005/8/layout/process1"/>
    <dgm:cxn modelId="{D90BD7ED-DC3B-42BD-BB0E-F74CF6B0E026}" type="presParOf" srcId="{74BB9FD9-B113-4460-95E8-F4AAC77BE6B4}" destId="{D3E4C908-D92D-4C4F-A4C7-6C8933D59AEF}" srcOrd="6" destOrd="0" presId="urn:microsoft.com/office/officeart/2005/8/layout/process1"/>
    <dgm:cxn modelId="{039E4BEE-2830-4E71-BCE0-4A5074E0D094}" type="presParOf" srcId="{74BB9FD9-B113-4460-95E8-F4AAC77BE6B4}" destId="{4DE3B4A5-99D3-473F-8DAB-195F67F2BAD9}" srcOrd="7" destOrd="0" presId="urn:microsoft.com/office/officeart/2005/8/layout/process1"/>
    <dgm:cxn modelId="{00612AA4-5058-458C-AD47-A7165B89126B}" type="presParOf" srcId="{4DE3B4A5-99D3-473F-8DAB-195F67F2BAD9}" destId="{92D35694-4C6D-45F5-9BEB-E91D54BBBA71}" srcOrd="0" destOrd="0" presId="urn:microsoft.com/office/officeart/2005/8/layout/process1"/>
    <dgm:cxn modelId="{61C321D7-C8C7-4689-95B3-BF1CFD26C260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F07795-E6C0-48E1-A67F-7D125273CC3F}" type="presOf" srcId="{6A64931D-E72C-4413-8B0C-F918E10688CA}" destId="{4DE3B4A5-99D3-473F-8DAB-195F67F2BAD9}" srcOrd="0" destOrd="0" presId="urn:microsoft.com/office/officeart/2005/8/layout/process1"/>
    <dgm:cxn modelId="{CB605901-A755-4570-BE2A-2857F8F51D1C}" type="presOf" srcId="{6A64931D-E72C-4413-8B0C-F918E10688CA}" destId="{92D35694-4C6D-45F5-9BEB-E91D54BBBA71}" srcOrd="1" destOrd="0" presId="urn:microsoft.com/office/officeart/2005/8/layout/process1"/>
    <dgm:cxn modelId="{373FA1A9-A648-4F04-A0E8-89545DF3BA6C}" type="presOf" srcId="{6D8DA327-9241-47B7-AFFE-C642226A181C}" destId="{4D2E1900-B578-4719-AA9B-AFBADDF908E6}" srcOrd="0" destOrd="0" presId="urn:microsoft.com/office/officeart/2005/8/layout/process1"/>
    <dgm:cxn modelId="{F7ADC588-DA26-42F7-BB1D-FA1BB74A7EAF}" type="presOf" srcId="{C300DCA2-5A29-420C-A807-802A98A02914}" destId="{74BB9FD9-B113-4460-95E8-F4AAC77BE6B4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D9F0568A-639B-44DE-82B3-6C609D10E784}" type="presOf" srcId="{B2DCF678-8DDF-4027-89CB-FFAF771A7277}" destId="{E20BFE1F-1CAE-49B9-BEDD-695D402BF9DE}" srcOrd="1" destOrd="0" presId="urn:microsoft.com/office/officeart/2005/8/layout/process1"/>
    <dgm:cxn modelId="{92B8EBB5-EEF7-47D6-B8EA-41FD027D950D}" type="presOf" srcId="{55FC0D4A-1C6A-418E-96F9-86EC51AEB42C}" destId="{41065924-8B6F-490F-AB7F-F2E73B4C2A66}" srcOrd="0" destOrd="0" presId="urn:microsoft.com/office/officeart/2005/8/layout/process1"/>
    <dgm:cxn modelId="{69E11651-DDA7-4B06-BF0C-9ACA660CAA84}" type="presOf" srcId="{223B621C-92BC-47C1-810B-9B4979D3F767}" destId="{AB02D74F-9A34-464C-824A-B9C0F3730AB8}" srcOrd="1" destOrd="0" presId="urn:microsoft.com/office/officeart/2005/8/layout/process1"/>
    <dgm:cxn modelId="{74FE1334-C5A1-4241-A3E5-287A85B8BF9D}" type="presOf" srcId="{223B621C-92BC-47C1-810B-9B4979D3F767}" destId="{5047732D-76DF-470F-B7AB-6C5F88D73BFD}" srcOrd="0" destOrd="0" presId="urn:microsoft.com/office/officeart/2005/8/layout/process1"/>
    <dgm:cxn modelId="{CC985C41-093E-4ADC-B14C-E3B35466A9A4}" type="presOf" srcId="{B77137B7-8492-44E4-A632-C9491830FF2F}" destId="{D3E4C908-D92D-4C4F-A4C7-6C8933D59AEF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C9B4A904-82E4-46BB-9CD6-34D473361623}" type="presOf" srcId="{B2DCF678-8DDF-4027-89CB-FFAF771A7277}" destId="{C87FFAD6-7591-4D9D-86EA-D56DEA051B4B}" srcOrd="0" destOrd="0" presId="urn:microsoft.com/office/officeart/2005/8/layout/process1"/>
    <dgm:cxn modelId="{7A7747F1-89EE-4F1F-B18B-C5E3FD9D9463}" type="presOf" srcId="{2BB4F856-E8FD-4EFA-8DBB-A667A03EAEE9}" destId="{4AF1CA67-AA47-48B5-8BDF-5E936752ADC5}" srcOrd="0" destOrd="0" presId="urn:microsoft.com/office/officeart/2005/8/layout/process1"/>
    <dgm:cxn modelId="{7BB6F481-0C8B-4F39-9322-16EF55E24A99}" type="presOf" srcId="{0FF2F775-C697-411C-A02F-99E750F26272}" destId="{09DE46C5-DC77-4F70-A6AB-E67B71C42916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5E4CA4FA-D859-494A-8D47-D85BC435C113}" type="presOf" srcId="{55FC0D4A-1C6A-418E-96F9-86EC51AEB42C}" destId="{AD849FE6-3AB2-4826-8A9C-C789100FC106}" srcOrd="1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FA06855B-F13D-4498-880A-0ACBFDE79DE0}" type="presOf" srcId="{AC248B83-B853-4B55-9FE5-C000FDF714FF}" destId="{2CC0EAD0-C1BB-4FD6-BB2E-6770CED4559A}" srcOrd="0" destOrd="0" presId="urn:microsoft.com/office/officeart/2005/8/layout/process1"/>
    <dgm:cxn modelId="{2BA8BD96-1295-48F6-9AB6-5F54AF420DF6}" type="presParOf" srcId="{74BB9FD9-B113-4460-95E8-F4AAC77BE6B4}" destId="{09DE46C5-DC77-4F70-A6AB-E67B71C42916}" srcOrd="0" destOrd="0" presId="urn:microsoft.com/office/officeart/2005/8/layout/process1"/>
    <dgm:cxn modelId="{749F32D7-5592-4538-B719-58D95303DEA9}" type="presParOf" srcId="{74BB9FD9-B113-4460-95E8-F4AAC77BE6B4}" destId="{5047732D-76DF-470F-B7AB-6C5F88D73BFD}" srcOrd="1" destOrd="0" presId="urn:microsoft.com/office/officeart/2005/8/layout/process1"/>
    <dgm:cxn modelId="{4DCF5066-6B65-4C45-A673-C56AA1A5FDDB}" type="presParOf" srcId="{5047732D-76DF-470F-B7AB-6C5F88D73BFD}" destId="{AB02D74F-9A34-464C-824A-B9C0F3730AB8}" srcOrd="0" destOrd="0" presId="urn:microsoft.com/office/officeart/2005/8/layout/process1"/>
    <dgm:cxn modelId="{29EE51EB-9538-48F4-B1A7-0DCA63C360BB}" type="presParOf" srcId="{74BB9FD9-B113-4460-95E8-F4AAC77BE6B4}" destId="{4D2E1900-B578-4719-AA9B-AFBADDF908E6}" srcOrd="2" destOrd="0" presId="urn:microsoft.com/office/officeart/2005/8/layout/process1"/>
    <dgm:cxn modelId="{F71CA47D-BD1B-4225-AAEA-ADBA44D74F97}" type="presParOf" srcId="{74BB9FD9-B113-4460-95E8-F4AAC77BE6B4}" destId="{41065924-8B6F-490F-AB7F-F2E73B4C2A66}" srcOrd="3" destOrd="0" presId="urn:microsoft.com/office/officeart/2005/8/layout/process1"/>
    <dgm:cxn modelId="{EE6D68F6-6D23-4396-91D7-5B4E18C4C8B3}" type="presParOf" srcId="{41065924-8B6F-490F-AB7F-F2E73B4C2A66}" destId="{AD849FE6-3AB2-4826-8A9C-C789100FC106}" srcOrd="0" destOrd="0" presId="urn:microsoft.com/office/officeart/2005/8/layout/process1"/>
    <dgm:cxn modelId="{5E3807E8-D5F9-4583-AD08-CA50F15CBF93}" type="presParOf" srcId="{74BB9FD9-B113-4460-95E8-F4AAC77BE6B4}" destId="{2CC0EAD0-C1BB-4FD6-BB2E-6770CED4559A}" srcOrd="4" destOrd="0" presId="urn:microsoft.com/office/officeart/2005/8/layout/process1"/>
    <dgm:cxn modelId="{06D7CF2D-F855-4785-ACF1-D4450B4202CB}" type="presParOf" srcId="{74BB9FD9-B113-4460-95E8-F4AAC77BE6B4}" destId="{C87FFAD6-7591-4D9D-86EA-D56DEA051B4B}" srcOrd="5" destOrd="0" presId="urn:microsoft.com/office/officeart/2005/8/layout/process1"/>
    <dgm:cxn modelId="{363F4A3D-3AD7-452B-8F4E-9F51C50ECF0D}" type="presParOf" srcId="{C87FFAD6-7591-4D9D-86EA-D56DEA051B4B}" destId="{E20BFE1F-1CAE-49B9-BEDD-695D402BF9DE}" srcOrd="0" destOrd="0" presId="urn:microsoft.com/office/officeart/2005/8/layout/process1"/>
    <dgm:cxn modelId="{B0632A00-080B-4EF0-BDA1-A23C1C3BF226}" type="presParOf" srcId="{74BB9FD9-B113-4460-95E8-F4AAC77BE6B4}" destId="{D3E4C908-D92D-4C4F-A4C7-6C8933D59AEF}" srcOrd="6" destOrd="0" presId="urn:microsoft.com/office/officeart/2005/8/layout/process1"/>
    <dgm:cxn modelId="{8541169F-0431-462E-AADC-A8E05149619A}" type="presParOf" srcId="{74BB9FD9-B113-4460-95E8-F4AAC77BE6B4}" destId="{4DE3B4A5-99D3-473F-8DAB-195F67F2BAD9}" srcOrd="7" destOrd="0" presId="urn:microsoft.com/office/officeart/2005/8/layout/process1"/>
    <dgm:cxn modelId="{CA5FF2CC-1F27-4E40-B724-D71B5770603E}" type="presParOf" srcId="{4DE3B4A5-99D3-473F-8DAB-195F67F2BAD9}" destId="{92D35694-4C6D-45F5-9BEB-E91D54BBBA71}" srcOrd="0" destOrd="0" presId="urn:microsoft.com/office/officeart/2005/8/layout/process1"/>
    <dgm:cxn modelId="{C543165B-EFF4-4C28-AF20-59FEE1F4B38D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 custLinFactNeighborX="-13837" custLinFactNeighborY="7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5ED8458B-6D23-4BB7-BEBC-A80B450FB0D4}" type="presOf" srcId="{B77137B7-8492-44E4-A632-C9491830FF2F}" destId="{D3E4C908-D92D-4C4F-A4C7-6C8933D59AEF}" srcOrd="0" destOrd="0" presId="urn:microsoft.com/office/officeart/2005/8/layout/process1"/>
    <dgm:cxn modelId="{4674CBE2-0317-4B8C-9C78-18F9B5232F00}" type="presOf" srcId="{0FF2F775-C697-411C-A02F-99E750F26272}" destId="{09DE46C5-DC77-4F70-A6AB-E67B71C42916}" srcOrd="0" destOrd="0" presId="urn:microsoft.com/office/officeart/2005/8/layout/process1"/>
    <dgm:cxn modelId="{9FA7CD96-E061-4003-A7B5-B572DE1A4F38}" type="presOf" srcId="{2BB4F856-E8FD-4EFA-8DBB-A667A03EAEE9}" destId="{4AF1CA67-AA47-48B5-8BDF-5E936752ADC5}" srcOrd="0" destOrd="0" presId="urn:microsoft.com/office/officeart/2005/8/layout/process1"/>
    <dgm:cxn modelId="{627A51BA-F242-4315-A061-8593F0AD20C0}" type="presOf" srcId="{55FC0D4A-1C6A-418E-96F9-86EC51AEB42C}" destId="{AD849FE6-3AB2-4826-8A9C-C789100FC106}" srcOrd="1" destOrd="0" presId="urn:microsoft.com/office/officeart/2005/8/layout/process1"/>
    <dgm:cxn modelId="{B195D9D3-A187-43CF-950E-68CF3FE1CEFF}" type="presOf" srcId="{C300DCA2-5A29-420C-A807-802A98A02914}" destId="{74BB9FD9-B113-4460-95E8-F4AAC77BE6B4}" srcOrd="0" destOrd="0" presId="urn:microsoft.com/office/officeart/2005/8/layout/process1"/>
    <dgm:cxn modelId="{76FF23BC-28DE-494F-8A65-7DC5D01BB218}" type="presOf" srcId="{223B621C-92BC-47C1-810B-9B4979D3F767}" destId="{5047732D-76DF-470F-B7AB-6C5F88D73BFD}" srcOrd="0" destOrd="0" presId="urn:microsoft.com/office/officeart/2005/8/layout/process1"/>
    <dgm:cxn modelId="{BD5F369C-D7A4-4CFC-9618-C57CD6B63C36}" type="presOf" srcId="{AC248B83-B853-4B55-9FE5-C000FDF714FF}" destId="{2CC0EAD0-C1BB-4FD6-BB2E-6770CED4559A}" srcOrd="0" destOrd="0" presId="urn:microsoft.com/office/officeart/2005/8/layout/process1"/>
    <dgm:cxn modelId="{85F92CC1-CF78-4CB6-8A99-3D5B16B2906D}" type="presOf" srcId="{B2DCF678-8DDF-4027-89CB-FFAF771A7277}" destId="{C87FFAD6-7591-4D9D-86EA-D56DEA051B4B}" srcOrd="0" destOrd="0" presId="urn:microsoft.com/office/officeart/2005/8/layout/process1"/>
    <dgm:cxn modelId="{30E4AEF9-017D-405F-9904-2F779F306BB4}" type="presOf" srcId="{B2DCF678-8DDF-4027-89CB-FFAF771A7277}" destId="{E20BFE1F-1CAE-49B9-BEDD-695D402BF9DE}" srcOrd="1" destOrd="0" presId="urn:microsoft.com/office/officeart/2005/8/layout/process1"/>
    <dgm:cxn modelId="{9AF9314A-E081-4E6F-999D-9376BA702D15}" type="presOf" srcId="{223B621C-92BC-47C1-810B-9B4979D3F767}" destId="{AB02D74F-9A34-464C-824A-B9C0F3730AB8}" srcOrd="1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B47B668C-967D-4CAC-82DE-6CE9DD0E155E}" type="presOf" srcId="{6A64931D-E72C-4413-8B0C-F918E10688CA}" destId="{92D35694-4C6D-45F5-9BEB-E91D54BBBA71}" srcOrd="1" destOrd="0" presId="urn:microsoft.com/office/officeart/2005/8/layout/process1"/>
    <dgm:cxn modelId="{A382CB44-630B-4CB5-AD1F-EAEB3EE49B02}" type="presOf" srcId="{55FC0D4A-1C6A-418E-96F9-86EC51AEB42C}" destId="{41065924-8B6F-490F-AB7F-F2E73B4C2A66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811C0DB2-9740-4017-BEA0-E9D9ED83844F}" type="presOf" srcId="{6A64931D-E72C-4413-8B0C-F918E10688CA}" destId="{4DE3B4A5-99D3-473F-8DAB-195F67F2BAD9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7B66310A-29CE-468B-90C0-904D76AFD846}" type="presOf" srcId="{6D8DA327-9241-47B7-AFFE-C642226A181C}" destId="{4D2E1900-B578-4719-AA9B-AFBADDF908E6}" srcOrd="0" destOrd="0" presId="urn:microsoft.com/office/officeart/2005/8/layout/process1"/>
    <dgm:cxn modelId="{8CBE0167-853D-4E9F-8B97-AE7E9DFB6CE5}" type="presParOf" srcId="{74BB9FD9-B113-4460-95E8-F4AAC77BE6B4}" destId="{09DE46C5-DC77-4F70-A6AB-E67B71C42916}" srcOrd="0" destOrd="0" presId="urn:microsoft.com/office/officeart/2005/8/layout/process1"/>
    <dgm:cxn modelId="{DBEFFBA1-B201-4F60-950B-F5E901FF1539}" type="presParOf" srcId="{74BB9FD9-B113-4460-95E8-F4AAC77BE6B4}" destId="{5047732D-76DF-470F-B7AB-6C5F88D73BFD}" srcOrd="1" destOrd="0" presId="urn:microsoft.com/office/officeart/2005/8/layout/process1"/>
    <dgm:cxn modelId="{04F72DBB-8A72-476A-8976-1C75B14152C6}" type="presParOf" srcId="{5047732D-76DF-470F-B7AB-6C5F88D73BFD}" destId="{AB02D74F-9A34-464C-824A-B9C0F3730AB8}" srcOrd="0" destOrd="0" presId="urn:microsoft.com/office/officeart/2005/8/layout/process1"/>
    <dgm:cxn modelId="{6980D1A7-3154-4A99-8BD9-74A5D86620F0}" type="presParOf" srcId="{74BB9FD9-B113-4460-95E8-F4AAC77BE6B4}" destId="{4D2E1900-B578-4719-AA9B-AFBADDF908E6}" srcOrd="2" destOrd="0" presId="urn:microsoft.com/office/officeart/2005/8/layout/process1"/>
    <dgm:cxn modelId="{2CD5C534-59C5-4349-A3B2-61952AA5368B}" type="presParOf" srcId="{74BB9FD9-B113-4460-95E8-F4AAC77BE6B4}" destId="{41065924-8B6F-490F-AB7F-F2E73B4C2A66}" srcOrd="3" destOrd="0" presId="urn:microsoft.com/office/officeart/2005/8/layout/process1"/>
    <dgm:cxn modelId="{90F28216-81A2-421C-AFCD-5B267EE61389}" type="presParOf" srcId="{41065924-8B6F-490F-AB7F-F2E73B4C2A66}" destId="{AD849FE6-3AB2-4826-8A9C-C789100FC106}" srcOrd="0" destOrd="0" presId="urn:microsoft.com/office/officeart/2005/8/layout/process1"/>
    <dgm:cxn modelId="{18505FDD-BC1F-46E0-9212-679D3D828170}" type="presParOf" srcId="{74BB9FD9-B113-4460-95E8-F4AAC77BE6B4}" destId="{2CC0EAD0-C1BB-4FD6-BB2E-6770CED4559A}" srcOrd="4" destOrd="0" presId="urn:microsoft.com/office/officeart/2005/8/layout/process1"/>
    <dgm:cxn modelId="{336C5A98-33F0-4664-A174-01D486D872A7}" type="presParOf" srcId="{74BB9FD9-B113-4460-95E8-F4AAC77BE6B4}" destId="{C87FFAD6-7591-4D9D-86EA-D56DEA051B4B}" srcOrd="5" destOrd="0" presId="urn:microsoft.com/office/officeart/2005/8/layout/process1"/>
    <dgm:cxn modelId="{F5E8F22C-816E-49C0-972E-1BD60BC160CE}" type="presParOf" srcId="{C87FFAD6-7591-4D9D-86EA-D56DEA051B4B}" destId="{E20BFE1F-1CAE-49B9-BEDD-695D402BF9DE}" srcOrd="0" destOrd="0" presId="urn:microsoft.com/office/officeart/2005/8/layout/process1"/>
    <dgm:cxn modelId="{55B21561-5941-4107-9E84-7A36BBC2C0AD}" type="presParOf" srcId="{74BB9FD9-B113-4460-95E8-F4AAC77BE6B4}" destId="{D3E4C908-D92D-4C4F-A4C7-6C8933D59AEF}" srcOrd="6" destOrd="0" presId="urn:microsoft.com/office/officeart/2005/8/layout/process1"/>
    <dgm:cxn modelId="{B4D6EEF0-3E10-411C-96DE-B7746C927D89}" type="presParOf" srcId="{74BB9FD9-B113-4460-95E8-F4AAC77BE6B4}" destId="{4DE3B4A5-99D3-473F-8DAB-195F67F2BAD9}" srcOrd="7" destOrd="0" presId="urn:microsoft.com/office/officeart/2005/8/layout/process1"/>
    <dgm:cxn modelId="{C422743E-838A-492E-BB36-1E9812719CB4}" type="presParOf" srcId="{4DE3B4A5-99D3-473F-8DAB-195F67F2BAD9}" destId="{92D35694-4C6D-45F5-9BEB-E91D54BBBA71}" srcOrd="0" destOrd="0" presId="urn:microsoft.com/office/officeart/2005/8/layout/process1"/>
    <dgm:cxn modelId="{FFD74C76-D015-4E74-8BCD-58AA4F75BF69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 custLinFactNeighborX="-13837" custLinFactNeighborY="7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8E09FAB-F429-485E-8518-2F11F3893F52}" type="presOf" srcId="{6D8DA327-9241-47B7-AFFE-C642226A181C}" destId="{4D2E1900-B578-4719-AA9B-AFBADDF908E6}" srcOrd="0" destOrd="0" presId="urn:microsoft.com/office/officeart/2005/8/layout/process1"/>
    <dgm:cxn modelId="{A16E4177-092D-401C-98C3-566E540A265E}" type="presOf" srcId="{6A64931D-E72C-4413-8B0C-F918E10688CA}" destId="{92D35694-4C6D-45F5-9BEB-E91D54BBBA71}" srcOrd="1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242C5C33-A36E-4B8A-A889-602156A707AA}" type="presOf" srcId="{C300DCA2-5A29-420C-A807-802A98A02914}" destId="{74BB9FD9-B113-4460-95E8-F4AAC77BE6B4}" srcOrd="0" destOrd="0" presId="urn:microsoft.com/office/officeart/2005/8/layout/process1"/>
    <dgm:cxn modelId="{FB98D39F-D495-4993-8BE4-C4F29897A5F2}" type="presOf" srcId="{AC248B83-B853-4B55-9FE5-C000FDF714FF}" destId="{2CC0EAD0-C1BB-4FD6-BB2E-6770CED4559A}" srcOrd="0" destOrd="0" presId="urn:microsoft.com/office/officeart/2005/8/layout/process1"/>
    <dgm:cxn modelId="{E571EC3C-C3DB-47D6-BA3F-80853B2DDD3A}" type="presOf" srcId="{6A64931D-E72C-4413-8B0C-F918E10688CA}" destId="{4DE3B4A5-99D3-473F-8DAB-195F67F2BAD9}" srcOrd="0" destOrd="0" presId="urn:microsoft.com/office/officeart/2005/8/layout/process1"/>
    <dgm:cxn modelId="{54FDB729-FA59-43F9-86B4-47AC49F9D94B}" type="presOf" srcId="{223B621C-92BC-47C1-810B-9B4979D3F767}" destId="{AB02D74F-9A34-464C-824A-B9C0F3730AB8}" srcOrd="1" destOrd="0" presId="urn:microsoft.com/office/officeart/2005/8/layout/process1"/>
    <dgm:cxn modelId="{51777D39-70C3-4726-9A51-6D3B1BFC7EC3}" type="presOf" srcId="{B77137B7-8492-44E4-A632-C9491830FF2F}" destId="{D3E4C908-D92D-4C4F-A4C7-6C8933D59AEF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D660D085-1D85-4D48-BEE9-726C7E5BC8EF}" type="presOf" srcId="{B2DCF678-8DDF-4027-89CB-FFAF771A7277}" destId="{E20BFE1F-1CAE-49B9-BEDD-695D402BF9DE}" srcOrd="1" destOrd="0" presId="urn:microsoft.com/office/officeart/2005/8/layout/process1"/>
    <dgm:cxn modelId="{29122D76-663C-4477-9570-D62B867837C3}" type="presOf" srcId="{0FF2F775-C697-411C-A02F-99E750F26272}" destId="{09DE46C5-DC77-4F70-A6AB-E67B71C42916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FD6AA9AA-C514-4912-8452-A3D2DC469B0C}" type="presOf" srcId="{55FC0D4A-1C6A-418E-96F9-86EC51AEB42C}" destId="{AD849FE6-3AB2-4826-8A9C-C789100FC106}" srcOrd="1" destOrd="0" presId="urn:microsoft.com/office/officeart/2005/8/layout/process1"/>
    <dgm:cxn modelId="{066A66FD-244F-4C99-874C-87CD59EA1A7E}" type="presOf" srcId="{2BB4F856-E8FD-4EFA-8DBB-A667A03EAEE9}" destId="{4AF1CA67-AA47-48B5-8BDF-5E936752ADC5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EF11608D-3366-475C-A2E7-2CEADAAB49E9}" type="presOf" srcId="{B2DCF678-8DDF-4027-89CB-FFAF771A7277}" destId="{C87FFAD6-7591-4D9D-86EA-D56DEA051B4B}" srcOrd="0" destOrd="0" presId="urn:microsoft.com/office/officeart/2005/8/layout/process1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CA25815A-EA44-480A-98BB-BB004FEAEF2C}" type="presOf" srcId="{223B621C-92BC-47C1-810B-9B4979D3F767}" destId="{5047732D-76DF-470F-B7AB-6C5F88D73BFD}" srcOrd="0" destOrd="0" presId="urn:microsoft.com/office/officeart/2005/8/layout/process1"/>
    <dgm:cxn modelId="{1C52CEDC-9E42-4DA3-A31A-772A6B17CFBB}" type="presOf" srcId="{55FC0D4A-1C6A-418E-96F9-86EC51AEB42C}" destId="{41065924-8B6F-490F-AB7F-F2E73B4C2A66}" srcOrd="0" destOrd="0" presId="urn:microsoft.com/office/officeart/2005/8/layout/process1"/>
    <dgm:cxn modelId="{FB025FAB-5924-486C-A25A-D2DEAF18C684}" type="presParOf" srcId="{74BB9FD9-B113-4460-95E8-F4AAC77BE6B4}" destId="{09DE46C5-DC77-4F70-A6AB-E67B71C42916}" srcOrd="0" destOrd="0" presId="urn:microsoft.com/office/officeart/2005/8/layout/process1"/>
    <dgm:cxn modelId="{C7931B2C-F415-4A47-81B8-AA22B34B9A1D}" type="presParOf" srcId="{74BB9FD9-B113-4460-95E8-F4AAC77BE6B4}" destId="{5047732D-76DF-470F-B7AB-6C5F88D73BFD}" srcOrd="1" destOrd="0" presId="urn:microsoft.com/office/officeart/2005/8/layout/process1"/>
    <dgm:cxn modelId="{1342EA39-91D6-40F3-9D73-F1D6B8188AEA}" type="presParOf" srcId="{5047732D-76DF-470F-B7AB-6C5F88D73BFD}" destId="{AB02D74F-9A34-464C-824A-B9C0F3730AB8}" srcOrd="0" destOrd="0" presId="urn:microsoft.com/office/officeart/2005/8/layout/process1"/>
    <dgm:cxn modelId="{64BF464C-251B-4B7A-8FC4-336F5D705584}" type="presParOf" srcId="{74BB9FD9-B113-4460-95E8-F4AAC77BE6B4}" destId="{4D2E1900-B578-4719-AA9B-AFBADDF908E6}" srcOrd="2" destOrd="0" presId="urn:microsoft.com/office/officeart/2005/8/layout/process1"/>
    <dgm:cxn modelId="{6AE47157-EC89-48BE-9C66-C043972054C3}" type="presParOf" srcId="{74BB9FD9-B113-4460-95E8-F4AAC77BE6B4}" destId="{41065924-8B6F-490F-AB7F-F2E73B4C2A66}" srcOrd="3" destOrd="0" presId="urn:microsoft.com/office/officeart/2005/8/layout/process1"/>
    <dgm:cxn modelId="{065D16B9-92AC-467E-8757-B7AF0277D32D}" type="presParOf" srcId="{41065924-8B6F-490F-AB7F-F2E73B4C2A66}" destId="{AD849FE6-3AB2-4826-8A9C-C789100FC106}" srcOrd="0" destOrd="0" presId="urn:microsoft.com/office/officeart/2005/8/layout/process1"/>
    <dgm:cxn modelId="{C0C16177-09B5-4ABC-81DF-BFE276D3090B}" type="presParOf" srcId="{74BB9FD9-B113-4460-95E8-F4AAC77BE6B4}" destId="{2CC0EAD0-C1BB-4FD6-BB2E-6770CED4559A}" srcOrd="4" destOrd="0" presId="urn:microsoft.com/office/officeart/2005/8/layout/process1"/>
    <dgm:cxn modelId="{A66E9975-89CB-4D58-B2F0-CE8A8736DFB5}" type="presParOf" srcId="{74BB9FD9-B113-4460-95E8-F4AAC77BE6B4}" destId="{C87FFAD6-7591-4D9D-86EA-D56DEA051B4B}" srcOrd="5" destOrd="0" presId="urn:microsoft.com/office/officeart/2005/8/layout/process1"/>
    <dgm:cxn modelId="{B60CD997-AC00-48FC-9E3B-082F21A0091A}" type="presParOf" srcId="{C87FFAD6-7591-4D9D-86EA-D56DEA051B4B}" destId="{E20BFE1F-1CAE-49B9-BEDD-695D402BF9DE}" srcOrd="0" destOrd="0" presId="urn:microsoft.com/office/officeart/2005/8/layout/process1"/>
    <dgm:cxn modelId="{1D05BB67-E0CF-469F-85CA-942080B5CB4F}" type="presParOf" srcId="{74BB9FD9-B113-4460-95E8-F4AAC77BE6B4}" destId="{D3E4C908-D92D-4C4F-A4C7-6C8933D59AEF}" srcOrd="6" destOrd="0" presId="urn:microsoft.com/office/officeart/2005/8/layout/process1"/>
    <dgm:cxn modelId="{0BEACF32-3D8D-4A19-9E4F-298F14FF1BC1}" type="presParOf" srcId="{74BB9FD9-B113-4460-95E8-F4AAC77BE6B4}" destId="{4DE3B4A5-99D3-473F-8DAB-195F67F2BAD9}" srcOrd="7" destOrd="0" presId="urn:microsoft.com/office/officeart/2005/8/layout/process1"/>
    <dgm:cxn modelId="{861E7DF4-5C71-4C68-A90A-DF859B91FA86}" type="presParOf" srcId="{4DE3B4A5-99D3-473F-8DAB-195F67F2BAD9}" destId="{92D35694-4C6D-45F5-9BEB-E91D54BBBA71}" srcOrd="0" destOrd="0" presId="urn:microsoft.com/office/officeart/2005/8/layout/process1"/>
    <dgm:cxn modelId="{69018376-B10D-4DCF-874D-CC41FC4596FB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 custLinFactNeighborX="-13837" custLinFactNeighborY="7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63B9234-50E5-44C8-876D-DF34DED2E172}" type="presOf" srcId="{B77137B7-8492-44E4-A632-C9491830FF2F}" destId="{D3E4C908-D92D-4C4F-A4C7-6C8933D59AEF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28EE4724-8283-4D93-B8CF-7ACBB0EE1641}" type="presOf" srcId="{55FC0D4A-1C6A-418E-96F9-86EC51AEB42C}" destId="{41065924-8B6F-490F-AB7F-F2E73B4C2A66}" srcOrd="0" destOrd="0" presId="urn:microsoft.com/office/officeart/2005/8/layout/process1"/>
    <dgm:cxn modelId="{65D9DC05-5782-4324-90F5-8FDD984CC00A}" type="presOf" srcId="{55FC0D4A-1C6A-418E-96F9-86EC51AEB42C}" destId="{AD849FE6-3AB2-4826-8A9C-C789100FC106}" srcOrd="1" destOrd="0" presId="urn:microsoft.com/office/officeart/2005/8/layout/process1"/>
    <dgm:cxn modelId="{AEC59233-289C-45EB-B131-6FE190504CE8}" type="presOf" srcId="{B2DCF678-8DDF-4027-89CB-FFAF771A7277}" destId="{E20BFE1F-1CAE-49B9-BEDD-695D402BF9DE}" srcOrd="1" destOrd="0" presId="urn:microsoft.com/office/officeart/2005/8/layout/process1"/>
    <dgm:cxn modelId="{38FC50B1-3346-4445-9D2B-B39C795A1807}" type="presOf" srcId="{223B621C-92BC-47C1-810B-9B4979D3F767}" destId="{5047732D-76DF-470F-B7AB-6C5F88D73BFD}" srcOrd="0" destOrd="0" presId="urn:microsoft.com/office/officeart/2005/8/layout/process1"/>
    <dgm:cxn modelId="{7B03E64C-E3B7-4635-BA3A-92ACABC81A6C}" type="presOf" srcId="{C300DCA2-5A29-420C-A807-802A98A02914}" destId="{74BB9FD9-B113-4460-95E8-F4AAC77BE6B4}" srcOrd="0" destOrd="0" presId="urn:microsoft.com/office/officeart/2005/8/layout/process1"/>
    <dgm:cxn modelId="{40D3D8CF-31B7-43A1-A8D5-A1FCA6BF5602}" type="presOf" srcId="{0FF2F775-C697-411C-A02F-99E750F26272}" destId="{09DE46C5-DC77-4F70-A6AB-E67B71C42916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FE586F26-C436-4AA3-A0BE-8C74AD7B9025}" type="presOf" srcId="{223B621C-92BC-47C1-810B-9B4979D3F767}" destId="{AB02D74F-9A34-464C-824A-B9C0F3730AB8}" srcOrd="1" destOrd="0" presId="urn:microsoft.com/office/officeart/2005/8/layout/process1"/>
    <dgm:cxn modelId="{A1785740-78AB-4158-B459-F332E90D45A6}" type="presOf" srcId="{6A64931D-E72C-4413-8B0C-F918E10688CA}" destId="{4DE3B4A5-99D3-473F-8DAB-195F67F2BAD9}" srcOrd="0" destOrd="0" presId="urn:microsoft.com/office/officeart/2005/8/layout/process1"/>
    <dgm:cxn modelId="{405BDE13-0F0D-42AD-8D1F-DE6B58612B04}" type="presOf" srcId="{6D8DA327-9241-47B7-AFFE-C642226A181C}" destId="{4D2E1900-B578-4719-AA9B-AFBADDF908E6}" srcOrd="0" destOrd="0" presId="urn:microsoft.com/office/officeart/2005/8/layout/process1"/>
    <dgm:cxn modelId="{2ED56B93-7D3F-4C1E-B043-0EA08176A5C5}" type="presOf" srcId="{2BB4F856-E8FD-4EFA-8DBB-A667A03EAEE9}" destId="{4AF1CA67-AA47-48B5-8BDF-5E936752ADC5}" srcOrd="0" destOrd="0" presId="urn:microsoft.com/office/officeart/2005/8/layout/process1"/>
    <dgm:cxn modelId="{525A900D-4204-4BA2-B705-FC5382BE68B6}" type="presOf" srcId="{6A64931D-E72C-4413-8B0C-F918E10688CA}" destId="{92D35694-4C6D-45F5-9BEB-E91D54BBBA71}" srcOrd="1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CCA8BE55-D209-42DE-B69D-A82CA13ECF29}" type="presOf" srcId="{AC248B83-B853-4B55-9FE5-C000FDF714FF}" destId="{2CC0EAD0-C1BB-4FD6-BB2E-6770CED4559A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1848663F-6197-4409-B93A-24AD38C756DE}" type="presOf" srcId="{B2DCF678-8DDF-4027-89CB-FFAF771A7277}" destId="{C87FFAD6-7591-4D9D-86EA-D56DEA051B4B}" srcOrd="0" destOrd="0" presId="urn:microsoft.com/office/officeart/2005/8/layout/process1"/>
    <dgm:cxn modelId="{2ED58232-A61B-4378-A1E0-4042B71EDA5A}" type="presParOf" srcId="{74BB9FD9-B113-4460-95E8-F4AAC77BE6B4}" destId="{09DE46C5-DC77-4F70-A6AB-E67B71C42916}" srcOrd="0" destOrd="0" presId="urn:microsoft.com/office/officeart/2005/8/layout/process1"/>
    <dgm:cxn modelId="{B24383CB-48C7-4EB9-9F66-C1B7B263141A}" type="presParOf" srcId="{74BB9FD9-B113-4460-95E8-F4AAC77BE6B4}" destId="{5047732D-76DF-470F-B7AB-6C5F88D73BFD}" srcOrd="1" destOrd="0" presId="urn:microsoft.com/office/officeart/2005/8/layout/process1"/>
    <dgm:cxn modelId="{E7F45FF9-75B1-424F-95D0-0EF8E7BD7FC9}" type="presParOf" srcId="{5047732D-76DF-470F-B7AB-6C5F88D73BFD}" destId="{AB02D74F-9A34-464C-824A-B9C0F3730AB8}" srcOrd="0" destOrd="0" presId="urn:microsoft.com/office/officeart/2005/8/layout/process1"/>
    <dgm:cxn modelId="{03A80C1A-9187-4D3C-9BCB-6B2520C0D02F}" type="presParOf" srcId="{74BB9FD9-B113-4460-95E8-F4AAC77BE6B4}" destId="{4D2E1900-B578-4719-AA9B-AFBADDF908E6}" srcOrd="2" destOrd="0" presId="urn:microsoft.com/office/officeart/2005/8/layout/process1"/>
    <dgm:cxn modelId="{0A71F9B8-326A-4D0B-9FC5-C7DA7974F75B}" type="presParOf" srcId="{74BB9FD9-B113-4460-95E8-F4AAC77BE6B4}" destId="{41065924-8B6F-490F-AB7F-F2E73B4C2A66}" srcOrd="3" destOrd="0" presId="urn:microsoft.com/office/officeart/2005/8/layout/process1"/>
    <dgm:cxn modelId="{91B69BFB-C988-4726-AE12-42535A80C4D6}" type="presParOf" srcId="{41065924-8B6F-490F-AB7F-F2E73B4C2A66}" destId="{AD849FE6-3AB2-4826-8A9C-C789100FC106}" srcOrd="0" destOrd="0" presId="urn:microsoft.com/office/officeart/2005/8/layout/process1"/>
    <dgm:cxn modelId="{00EC7DAB-EE34-4B76-AD82-A9DA5711DC28}" type="presParOf" srcId="{74BB9FD9-B113-4460-95E8-F4AAC77BE6B4}" destId="{2CC0EAD0-C1BB-4FD6-BB2E-6770CED4559A}" srcOrd="4" destOrd="0" presId="urn:microsoft.com/office/officeart/2005/8/layout/process1"/>
    <dgm:cxn modelId="{841355C1-8298-48BB-96A5-1F59A9342170}" type="presParOf" srcId="{74BB9FD9-B113-4460-95E8-F4AAC77BE6B4}" destId="{C87FFAD6-7591-4D9D-86EA-D56DEA051B4B}" srcOrd="5" destOrd="0" presId="urn:microsoft.com/office/officeart/2005/8/layout/process1"/>
    <dgm:cxn modelId="{F7609DDC-DE86-44AE-A19D-D08AB9A665CF}" type="presParOf" srcId="{C87FFAD6-7591-4D9D-86EA-D56DEA051B4B}" destId="{E20BFE1F-1CAE-49B9-BEDD-695D402BF9DE}" srcOrd="0" destOrd="0" presId="urn:microsoft.com/office/officeart/2005/8/layout/process1"/>
    <dgm:cxn modelId="{2F2BFCEA-90CD-49FF-84D5-D555680C5BFE}" type="presParOf" srcId="{74BB9FD9-B113-4460-95E8-F4AAC77BE6B4}" destId="{D3E4C908-D92D-4C4F-A4C7-6C8933D59AEF}" srcOrd="6" destOrd="0" presId="urn:microsoft.com/office/officeart/2005/8/layout/process1"/>
    <dgm:cxn modelId="{5233EED9-BB8E-432E-88B4-82C017EE8D8F}" type="presParOf" srcId="{74BB9FD9-B113-4460-95E8-F4AAC77BE6B4}" destId="{4DE3B4A5-99D3-473F-8DAB-195F67F2BAD9}" srcOrd="7" destOrd="0" presId="urn:microsoft.com/office/officeart/2005/8/layout/process1"/>
    <dgm:cxn modelId="{09289B7F-A9E1-4637-9C65-CE93205D3321}" type="presParOf" srcId="{4DE3B4A5-99D3-473F-8DAB-195F67F2BAD9}" destId="{92D35694-4C6D-45F5-9BEB-E91D54BBBA71}" srcOrd="0" destOrd="0" presId="urn:microsoft.com/office/officeart/2005/8/layout/process1"/>
    <dgm:cxn modelId="{0452C064-B1D2-4B50-B549-06DB393F75D8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 custLinFactNeighborX="-13837" custLinFactNeighborY="7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2C05EF1-CB25-46E4-B833-F185B0C5E0B1}" type="presOf" srcId="{6A64931D-E72C-4413-8B0C-F918E10688CA}" destId="{92D35694-4C6D-45F5-9BEB-E91D54BBBA71}" srcOrd="1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6F836B9C-EF13-40B1-B01C-820058F2023B}" type="presOf" srcId="{6D8DA327-9241-47B7-AFFE-C642226A181C}" destId="{4D2E1900-B578-4719-AA9B-AFBADDF908E6}" srcOrd="0" destOrd="0" presId="urn:microsoft.com/office/officeart/2005/8/layout/process1"/>
    <dgm:cxn modelId="{489AD9EC-4D45-408E-8AD7-B9BC115E699A}" type="presOf" srcId="{55FC0D4A-1C6A-418E-96F9-86EC51AEB42C}" destId="{AD849FE6-3AB2-4826-8A9C-C789100FC106}" srcOrd="1" destOrd="0" presId="urn:microsoft.com/office/officeart/2005/8/layout/process1"/>
    <dgm:cxn modelId="{D0309772-F4CD-4189-81BF-E107D5ADA2B9}" type="presOf" srcId="{B77137B7-8492-44E4-A632-C9491830FF2F}" destId="{D3E4C908-D92D-4C4F-A4C7-6C8933D59AEF}" srcOrd="0" destOrd="0" presId="urn:microsoft.com/office/officeart/2005/8/layout/process1"/>
    <dgm:cxn modelId="{C351F5C9-C808-44D1-AB82-ADF1FC202425}" type="presOf" srcId="{C300DCA2-5A29-420C-A807-802A98A02914}" destId="{74BB9FD9-B113-4460-95E8-F4AAC77BE6B4}" srcOrd="0" destOrd="0" presId="urn:microsoft.com/office/officeart/2005/8/layout/process1"/>
    <dgm:cxn modelId="{B4F9B83D-B9BF-4B3B-B3D5-11291CACEF57}" type="presOf" srcId="{223B621C-92BC-47C1-810B-9B4979D3F767}" destId="{AB02D74F-9A34-464C-824A-B9C0F3730AB8}" srcOrd="1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26D6526E-CE55-4DCF-B45A-77BB24FAB7AD}" type="presOf" srcId="{0FF2F775-C697-411C-A02F-99E750F26272}" destId="{09DE46C5-DC77-4F70-A6AB-E67B71C42916}" srcOrd="0" destOrd="0" presId="urn:microsoft.com/office/officeart/2005/8/layout/process1"/>
    <dgm:cxn modelId="{B63FB480-60C1-4C05-87B5-EC3FEDFAF398}" type="presOf" srcId="{223B621C-92BC-47C1-810B-9B4979D3F767}" destId="{5047732D-76DF-470F-B7AB-6C5F88D73BFD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C3015CB8-0520-4C19-897E-93B316802451}" type="presOf" srcId="{2BB4F856-E8FD-4EFA-8DBB-A667A03EAEE9}" destId="{4AF1CA67-AA47-48B5-8BDF-5E936752ADC5}" srcOrd="0" destOrd="0" presId="urn:microsoft.com/office/officeart/2005/8/layout/process1"/>
    <dgm:cxn modelId="{812FF57D-6E39-43B4-A8B1-D8C623D2558B}" type="presOf" srcId="{6A64931D-E72C-4413-8B0C-F918E10688CA}" destId="{4DE3B4A5-99D3-473F-8DAB-195F67F2BAD9}" srcOrd="0" destOrd="0" presId="urn:microsoft.com/office/officeart/2005/8/layout/process1"/>
    <dgm:cxn modelId="{BC5154B7-8A0E-422F-9180-22C7F59EC8D6}" type="presOf" srcId="{55FC0D4A-1C6A-418E-96F9-86EC51AEB42C}" destId="{41065924-8B6F-490F-AB7F-F2E73B4C2A66}" srcOrd="0" destOrd="0" presId="urn:microsoft.com/office/officeart/2005/8/layout/process1"/>
    <dgm:cxn modelId="{BBB2EB59-CAAC-4630-8AFA-802E737730C7}" type="presOf" srcId="{B2DCF678-8DDF-4027-89CB-FFAF771A7277}" destId="{E20BFE1F-1CAE-49B9-BEDD-695D402BF9DE}" srcOrd="1" destOrd="0" presId="urn:microsoft.com/office/officeart/2005/8/layout/process1"/>
    <dgm:cxn modelId="{DF235484-5869-400A-8A09-4700CDC14B0F}" type="presOf" srcId="{AC248B83-B853-4B55-9FE5-C000FDF714FF}" destId="{2CC0EAD0-C1BB-4FD6-BB2E-6770CED4559A}" srcOrd="0" destOrd="0" presId="urn:microsoft.com/office/officeart/2005/8/layout/process1"/>
    <dgm:cxn modelId="{F4561813-9755-4FC3-9370-31F6CD3E5712}" type="presOf" srcId="{B2DCF678-8DDF-4027-89CB-FFAF771A7277}" destId="{C87FFAD6-7591-4D9D-86EA-D56DEA051B4B}" srcOrd="0" destOrd="0" presId="urn:microsoft.com/office/officeart/2005/8/layout/process1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865DB3E0-D9FC-4237-A7F0-006994C508D8}" type="presParOf" srcId="{74BB9FD9-B113-4460-95E8-F4AAC77BE6B4}" destId="{09DE46C5-DC77-4F70-A6AB-E67B71C42916}" srcOrd="0" destOrd="0" presId="urn:microsoft.com/office/officeart/2005/8/layout/process1"/>
    <dgm:cxn modelId="{DFFB13B4-9922-47B4-BC50-C2BA31F227E5}" type="presParOf" srcId="{74BB9FD9-B113-4460-95E8-F4AAC77BE6B4}" destId="{5047732D-76DF-470F-B7AB-6C5F88D73BFD}" srcOrd="1" destOrd="0" presId="urn:microsoft.com/office/officeart/2005/8/layout/process1"/>
    <dgm:cxn modelId="{36415260-412D-4283-903F-E53C8626FD6F}" type="presParOf" srcId="{5047732D-76DF-470F-B7AB-6C5F88D73BFD}" destId="{AB02D74F-9A34-464C-824A-B9C0F3730AB8}" srcOrd="0" destOrd="0" presId="urn:microsoft.com/office/officeart/2005/8/layout/process1"/>
    <dgm:cxn modelId="{D316F135-DAFF-4BB8-B95F-57125AF6D952}" type="presParOf" srcId="{74BB9FD9-B113-4460-95E8-F4AAC77BE6B4}" destId="{4D2E1900-B578-4719-AA9B-AFBADDF908E6}" srcOrd="2" destOrd="0" presId="urn:microsoft.com/office/officeart/2005/8/layout/process1"/>
    <dgm:cxn modelId="{B2A31D55-3609-4AC8-A40B-1E34F18F76C4}" type="presParOf" srcId="{74BB9FD9-B113-4460-95E8-F4AAC77BE6B4}" destId="{41065924-8B6F-490F-AB7F-F2E73B4C2A66}" srcOrd="3" destOrd="0" presId="urn:microsoft.com/office/officeart/2005/8/layout/process1"/>
    <dgm:cxn modelId="{069AB735-9070-4B27-85B6-9F524EDEEE6D}" type="presParOf" srcId="{41065924-8B6F-490F-AB7F-F2E73B4C2A66}" destId="{AD849FE6-3AB2-4826-8A9C-C789100FC106}" srcOrd="0" destOrd="0" presId="urn:microsoft.com/office/officeart/2005/8/layout/process1"/>
    <dgm:cxn modelId="{E9544C4D-AFAB-4BBD-9F28-43B3732D7AA2}" type="presParOf" srcId="{74BB9FD9-B113-4460-95E8-F4AAC77BE6B4}" destId="{2CC0EAD0-C1BB-4FD6-BB2E-6770CED4559A}" srcOrd="4" destOrd="0" presId="urn:microsoft.com/office/officeart/2005/8/layout/process1"/>
    <dgm:cxn modelId="{972C8D31-554F-493D-BFE5-DE9546814FF3}" type="presParOf" srcId="{74BB9FD9-B113-4460-95E8-F4AAC77BE6B4}" destId="{C87FFAD6-7591-4D9D-86EA-D56DEA051B4B}" srcOrd="5" destOrd="0" presId="urn:microsoft.com/office/officeart/2005/8/layout/process1"/>
    <dgm:cxn modelId="{8193A32E-435E-483A-9926-8CFDAE4ADCCF}" type="presParOf" srcId="{C87FFAD6-7591-4D9D-86EA-D56DEA051B4B}" destId="{E20BFE1F-1CAE-49B9-BEDD-695D402BF9DE}" srcOrd="0" destOrd="0" presId="urn:microsoft.com/office/officeart/2005/8/layout/process1"/>
    <dgm:cxn modelId="{9742F31F-91FF-4A09-8BAA-885454469312}" type="presParOf" srcId="{74BB9FD9-B113-4460-95E8-F4AAC77BE6B4}" destId="{D3E4C908-D92D-4C4F-A4C7-6C8933D59AEF}" srcOrd="6" destOrd="0" presId="urn:microsoft.com/office/officeart/2005/8/layout/process1"/>
    <dgm:cxn modelId="{B4ECA6E3-B160-4E69-89A0-FE6B24B0279B}" type="presParOf" srcId="{74BB9FD9-B113-4460-95E8-F4AAC77BE6B4}" destId="{4DE3B4A5-99D3-473F-8DAB-195F67F2BAD9}" srcOrd="7" destOrd="0" presId="urn:microsoft.com/office/officeart/2005/8/layout/process1"/>
    <dgm:cxn modelId="{408B6158-2D8F-4F8C-8914-A099ADB371A2}" type="presParOf" srcId="{4DE3B4A5-99D3-473F-8DAB-195F67F2BAD9}" destId="{92D35694-4C6D-45F5-9BEB-E91D54BBBA71}" srcOrd="0" destOrd="0" presId="urn:microsoft.com/office/officeart/2005/8/layout/process1"/>
    <dgm:cxn modelId="{EBF1E75C-4088-4517-9FC9-4FFEA9014EFE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E7A679A-1E0A-41F8-885A-3C1CEE11B1E8}" type="doc">
      <dgm:prSet loTypeId="urn:microsoft.com/office/officeart/2005/8/layout/process1" loCatId="process" qsTypeId="urn:microsoft.com/office/officeart/2005/8/quickstyle/simple2" qsCatId="simple" csTypeId="urn:microsoft.com/office/officeart/2005/8/colors/colorful1" csCatId="colorful" phldr="1"/>
      <dgm:spPr/>
    </dgm:pt>
    <dgm:pt modelId="{50199A0F-774E-48C4-9A30-6DBBFC874B98}">
      <dgm:prSet phldrT="[Text]"/>
      <dgm:spPr/>
      <dgm:t>
        <a:bodyPr/>
        <a:lstStyle/>
        <a:p>
          <a:r>
            <a:rPr lang="en-US" dirty="0" smtClean="0"/>
            <a:t>It’s </a:t>
          </a:r>
          <a:r>
            <a:rPr lang="en-US" dirty="0" smtClean="0"/>
            <a:t>not too expensive</a:t>
          </a:r>
          <a:endParaRPr lang="en-US" dirty="0"/>
        </a:p>
      </dgm:t>
    </dgm:pt>
    <dgm:pt modelId="{DF187391-D333-4B09-90E5-A942A2BE0EA1}" type="parTrans" cxnId="{1EF7CCF0-0E67-4662-AD98-178D5D901BEB}">
      <dgm:prSet/>
      <dgm:spPr/>
      <dgm:t>
        <a:bodyPr/>
        <a:lstStyle/>
        <a:p>
          <a:endParaRPr lang="en-US"/>
        </a:p>
      </dgm:t>
    </dgm:pt>
    <dgm:pt modelId="{2A1D06CF-1C0B-4C5C-AEF8-59BE7A39377F}" type="sibTrans" cxnId="{1EF7CCF0-0E67-4662-AD98-178D5D901BEB}">
      <dgm:prSet/>
      <dgm:spPr/>
      <dgm:t>
        <a:bodyPr/>
        <a:lstStyle/>
        <a:p>
          <a:endParaRPr lang="en-US"/>
        </a:p>
      </dgm:t>
    </dgm:pt>
    <dgm:pt modelId="{C89147B8-4870-45CA-963E-928EC364B256}">
      <dgm:prSet phldrT="[Text]"/>
      <dgm:spPr/>
      <dgm:t>
        <a:bodyPr/>
        <a:lstStyle/>
        <a:p>
          <a:r>
            <a:rPr lang="en-US" dirty="0" smtClean="0"/>
            <a:t>Buy ASAP</a:t>
          </a:r>
          <a:endParaRPr lang="en-US" dirty="0"/>
        </a:p>
      </dgm:t>
    </dgm:pt>
    <dgm:pt modelId="{F0B62B57-B2D3-44C9-9A0E-A8C408790320}" type="parTrans" cxnId="{7075939E-2DAF-450D-9B36-289CE1C0E803}">
      <dgm:prSet/>
      <dgm:spPr/>
      <dgm:t>
        <a:bodyPr/>
        <a:lstStyle/>
        <a:p>
          <a:endParaRPr lang="en-US"/>
        </a:p>
      </dgm:t>
    </dgm:pt>
    <dgm:pt modelId="{EBB9E721-7A9E-496E-A153-6400DD9B7EB1}" type="sibTrans" cxnId="{7075939E-2DAF-450D-9B36-289CE1C0E803}">
      <dgm:prSet/>
      <dgm:spPr/>
      <dgm:t>
        <a:bodyPr/>
        <a:lstStyle/>
        <a:p>
          <a:endParaRPr lang="en-US"/>
        </a:p>
      </dgm:t>
    </dgm:pt>
    <dgm:pt modelId="{5EE67ED0-4A90-497F-98C7-8083141448C2}" type="pres">
      <dgm:prSet presAssocID="{3E7A679A-1E0A-41F8-885A-3C1CEE11B1E8}" presName="Name0" presStyleCnt="0">
        <dgm:presLayoutVars>
          <dgm:dir/>
          <dgm:resizeHandles val="exact"/>
        </dgm:presLayoutVars>
      </dgm:prSet>
      <dgm:spPr/>
    </dgm:pt>
    <dgm:pt modelId="{BCA45FA7-C7BA-43BB-8A5E-CE172EFF23D4}" type="pres">
      <dgm:prSet presAssocID="{50199A0F-774E-48C4-9A30-6DBBFC874B98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03E60-3C70-45C5-B6AF-2C7D90BE2BFE}" type="pres">
      <dgm:prSet presAssocID="{2A1D06CF-1C0B-4C5C-AEF8-59BE7A39377F}" presName="sibTrans" presStyleLbl="sibTrans2D1" presStyleIdx="0" presStyleCnt="1"/>
      <dgm:spPr/>
      <dgm:t>
        <a:bodyPr/>
        <a:lstStyle/>
        <a:p>
          <a:endParaRPr lang="en-US"/>
        </a:p>
      </dgm:t>
    </dgm:pt>
    <dgm:pt modelId="{38E0EFD8-57A4-43CF-8449-5B0934762E22}" type="pres">
      <dgm:prSet presAssocID="{2A1D06CF-1C0B-4C5C-AEF8-59BE7A39377F}" presName="connectorText" presStyleLbl="sibTrans2D1" presStyleIdx="0" presStyleCnt="1"/>
      <dgm:spPr/>
      <dgm:t>
        <a:bodyPr/>
        <a:lstStyle/>
        <a:p>
          <a:endParaRPr lang="en-US"/>
        </a:p>
      </dgm:t>
    </dgm:pt>
    <dgm:pt modelId="{026D769B-0EBF-4751-94BA-D015A46D4CD2}" type="pres">
      <dgm:prSet presAssocID="{C89147B8-4870-45CA-963E-928EC364B25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75939E-2DAF-450D-9B36-289CE1C0E803}" srcId="{3E7A679A-1E0A-41F8-885A-3C1CEE11B1E8}" destId="{C89147B8-4870-45CA-963E-928EC364B256}" srcOrd="1" destOrd="0" parTransId="{F0B62B57-B2D3-44C9-9A0E-A8C408790320}" sibTransId="{EBB9E721-7A9E-496E-A153-6400DD9B7EB1}"/>
    <dgm:cxn modelId="{EAA6254F-2974-453E-8963-7C01E8F675DC}" type="presOf" srcId="{C89147B8-4870-45CA-963E-928EC364B256}" destId="{026D769B-0EBF-4751-94BA-D015A46D4CD2}" srcOrd="0" destOrd="0" presId="urn:microsoft.com/office/officeart/2005/8/layout/process1"/>
    <dgm:cxn modelId="{7CB137DD-CC4C-43F1-B5A3-D116F2900667}" type="presOf" srcId="{50199A0F-774E-48C4-9A30-6DBBFC874B98}" destId="{BCA45FA7-C7BA-43BB-8A5E-CE172EFF23D4}" srcOrd="0" destOrd="0" presId="urn:microsoft.com/office/officeart/2005/8/layout/process1"/>
    <dgm:cxn modelId="{49178003-0903-4DCC-893F-8F6CC86B6443}" type="presOf" srcId="{3E7A679A-1E0A-41F8-885A-3C1CEE11B1E8}" destId="{5EE67ED0-4A90-497F-98C7-8083141448C2}" srcOrd="0" destOrd="0" presId="urn:microsoft.com/office/officeart/2005/8/layout/process1"/>
    <dgm:cxn modelId="{1EF7CCF0-0E67-4662-AD98-178D5D901BEB}" srcId="{3E7A679A-1E0A-41F8-885A-3C1CEE11B1E8}" destId="{50199A0F-774E-48C4-9A30-6DBBFC874B98}" srcOrd="0" destOrd="0" parTransId="{DF187391-D333-4B09-90E5-A942A2BE0EA1}" sibTransId="{2A1D06CF-1C0B-4C5C-AEF8-59BE7A39377F}"/>
    <dgm:cxn modelId="{913FF834-0AF3-4ADE-8262-26E607EC5AE1}" type="presOf" srcId="{2A1D06CF-1C0B-4C5C-AEF8-59BE7A39377F}" destId="{73C03E60-3C70-45C5-B6AF-2C7D90BE2BFE}" srcOrd="0" destOrd="0" presId="urn:microsoft.com/office/officeart/2005/8/layout/process1"/>
    <dgm:cxn modelId="{AF2DF6FF-F2F5-4024-986A-61F37860EFF9}" type="presOf" srcId="{2A1D06CF-1C0B-4C5C-AEF8-59BE7A39377F}" destId="{38E0EFD8-57A4-43CF-8449-5B0934762E22}" srcOrd="1" destOrd="0" presId="urn:microsoft.com/office/officeart/2005/8/layout/process1"/>
    <dgm:cxn modelId="{20E9A2E4-4DF1-416C-B1D1-2F5ACD78AB65}" type="presParOf" srcId="{5EE67ED0-4A90-497F-98C7-8083141448C2}" destId="{BCA45FA7-C7BA-43BB-8A5E-CE172EFF23D4}" srcOrd="0" destOrd="0" presId="urn:microsoft.com/office/officeart/2005/8/layout/process1"/>
    <dgm:cxn modelId="{1CE30E5B-8CB3-49C6-982A-A920AAF5E2D5}" type="presParOf" srcId="{5EE67ED0-4A90-497F-98C7-8083141448C2}" destId="{73C03E60-3C70-45C5-B6AF-2C7D90BE2BFE}" srcOrd="1" destOrd="0" presId="urn:microsoft.com/office/officeart/2005/8/layout/process1"/>
    <dgm:cxn modelId="{5C446FB0-1FEC-437A-8869-E4E7BEAF3882}" type="presParOf" srcId="{73C03E60-3C70-45C5-B6AF-2C7D90BE2BFE}" destId="{38E0EFD8-57A4-43CF-8449-5B0934762E22}" srcOrd="0" destOrd="0" presId="urn:microsoft.com/office/officeart/2005/8/layout/process1"/>
    <dgm:cxn modelId="{BB7513BA-A70A-42DB-821C-C8D83F985932}" type="presParOf" srcId="{5EE67ED0-4A90-497F-98C7-8083141448C2}" destId="{026D769B-0EBF-4751-94BA-D015A46D4CD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E7A679A-1E0A-41F8-885A-3C1CEE11B1E8}" type="doc">
      <dgm:prSet loTypeId="urn:microsoft.com/office/officeart/2005/8/layout/process1" loCatId="process" qsTypeId="urn:microsoft.com/office/officeart/2005/8/quickstyle/simple2" qsCatId="simple" csTypeId="urn:microsoft.com/office/officeart/2005/8/colors/colorful1" csCatId="colorful" phldr="1"/>
      <dgm:spPr/>
    </dgm:pt>
    <dgm:pt modelId="{50199A0F-774E-48C4-9A30-6DBBFC874B98}">
      <dgm:prSet phldrT="[Text]"/>
      <dgm:spPr/>
      <dgm:t>
        <a:bodyPr/>
        <a:lstStyle/>
        <a:p>
          <a:r>
            <a:rPr lang="en-US" dirty="0" smtClean="0"/>
            <a:t>It’s </a:t>
          </a:r>
          <a:r>
            <a:rPr lang="en-US" dirty="0" smtClean="0"/>
            <a:t>cheap</a:t>
          </a:r>
          <a:endParaRPr lang="en-US" dirty="0"/>
        </a:p>
      </dgm:t>
    </dgm:pt>
    <dgm:pt modelId="{DF187391-D333-4B09-90E5-A942A2BE0EA1}" type="parTrans" cxnId="{1EF7CCF0-0E67-4662-AD98-178D5D901BEB}">
      <dgm:prSet/>
      <dgm:spPr/>
      <dgm:t>
        <a:bodyPr/>
        <a:lstStyle/>
        <a:p>
          <a:endParaRPr lang="en-US"/>
        </a:p>
      </dgm:t>
    </dgm:pt>
    <dgm:pt modelId="{2A1D06CF-1C0B-4C5C-AEF8-59BE7A39377F}" type="sibTrans" cxnId="{1EF7CCF0-0E67-4662-AD98-178D5D901BEB}">
      <dgm:prSet/>
      <dgm:spPr/>
      <dgm:t>
        <a:bodyPr/>
        <a:lstStyle/>
        <a:p>
          <a:endParaRPr lang="en-US"/>
        </a:p>
      </dgm:t>
    </dgm:pt>
    <dgm:pt modelId="{C89147B8-4870-45CA-963E-928EC364B256}">
      <dgm:prSet phldrT="[Text]"/>
      <dgm:spPr/>
      <dgm:t>
        <a:bodyPr/>
        <a:lstStyle/>
        <a:p>
          <a:r>
            <a:rPr lang="en-US" dirty="0" smtClean="0"/>
            <a:t>Buy several</a:t>
          </a:r>
          <a:endParaRPr lang="en-US" dirty="0"/>
        </a:p>
      </dgm:t>
    </dgm:pt>
    <dgm:pt modelId="{F0B62B57-B2D3-44C9-9A0E-A8C408790320}" type="parTrans" cxnId="{7075939E-2DAF-450D-9B36-289CE1C0E803}">
      <dgm:prSet/>
      <dgm:spPr/>
      <dgm:t>
        <a:bodyPr/>
        <a:lstStyle/>
        <a:p>
          <a:endParaRPr lang="en-US"/>
        </a:p>
      </dgm:t>
    </dgm:pt>
    <dgm:pt modelId="{EBB9E721-7A9E-496E-A153-6400DD9B7EB1}" type="sibTrans" cxnId="{7075939E-2DAF-450D-9B36-289CE1C0E803}">
      <dgm:prSet/>
      <dgm:spPr/>
      <dgm:t>
        <a:bodyPr/>
        <a:lstStyle/>
        <a:p>
          <a:endParaRPr lang="en-US"/>
        </a:p>
      </dgm:t>
    </dgm:pt>
    <dgm:pt modelId="{5EE67ED0-4A90-497F-98C7-8083141448C2}" type="pres">
      <dgm:prSet presAssocID="{3E7A679A-1E0A-41F8-885A-3C1CEE11B1E8}" presName="Name0" presStyleCnt="0">
        <dgm:presLayoutVars>
          <dgm:dir/>
          <dgm:resizeHandles val="exact"/>
        </dgm:presLayoutVars>
      </dgm:prSet>
      <dgm:spPr/>
    </dgm:pt>
    <dgm:pt modelId="{BCA45FA7-C7BA-43BB-8A5E-CE172EFF23D4}" type="pres">
      <dgm:prSet presAssocID="{50199A0F-774E-48C4-9A30-6DBBFC874B98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03E60-3C70-45C5-B6AF-2C7D90BE2BFE}" type="pres">
      <dgm:prSet presAssocID="{2A1D06CF-1C0B-4C5C-AEF8-59BE7A39377F}" presName="sibTrans" presStyleLbl="sibTrans2D1" presStyleIdx="0" presStyleCnt="1"/>
      <dgm:spPr/>
      <dgm:t>
        <a:bodyPr/>
        <a:lstStyle/>
        <a:p>
          <a:endParaRPr lang="en-US"/>
        </a:p>
      </dgm:t>
    </dgm:pt>
    <dgm:pt modelId="{38E0EFD8-57A4-43CF-8449-5B0934762E22}" type="pres">
      <dgm:prSet presAssocID="{2A1D06CF-1C0B-4C5C-AEF8-59BE7A39377F}" presName="connectorText" presStyleLbl="sibTrans2D1" presStyleIdx="0" presStyleCnt="1"/>
      <dgm:spPr/>
      <dgm:t>
        <a:bodyPr/>
        <a:lstStyle/>
        <a:p>
          <a:endParaRPr lang="en-US"/>
        </a:p>
      </dgm:t>
    </dgm:pt>
    <dgm:pt modelId="{026D769B-0EBF-4751-94BA-D015A46D4CD2}" type="pres">
      <dgm:prSet presAssocID="{C89147B8-4870-45CA-963E-928EC364B25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75939E-2DAF-450D-9B36-289CE1C0E803}" srcId="{3E7A679A-1E0A-41F8-885A-3C1CEE11B1E8}" destId="{C89147B8-4870-45CA-963E-928EC364B256}" srcOrd="1" destOrd="0" parTransId="{F0B62B57-B2D3-44C9-9A0E-A8C408790320}" sibTransId="{EBB9E721-7A9E-496E-A153-6400DD9B7EB1}"/>
    <dgm:cxn modelId="{FBB9C94A-AD97-4FC2-BF3E-A97A868759BA}" type="presOf" srcId="{C89147B8-4870-45CA-963E-928EC364B256}" destId="{026D769B-0EBF-4751-94BA-D015A46D4CD2}" srcOrd="0" destOrd="0" presId="urn:microsoft.com/office/officeart/2005/8/layout/process1"/>
    <dgm:cxn modelId="{C2FBDEF6-6E64-47D9-94D0-38343AA1167B}" type="presOf" srcId="{3E7A679A-1E0A-41F8-885A-3C1CEE11B1E8}" destId="{5EE67ED0-4A90-497F-98C7-8083141448C2}" srcOrd="0" destOrd="0" presId="urn:microsoft.com/office/officeart/2005/8/layout/process1"/>
    <dgm:cxn modelId="{F2A43219-E093-4665-ACBC-9CA1C1C633C5}" type="presOf" srcId="{2A1D06CF-1C0B-4C5C-AEF8-59BE7A39377F}" destId="{38E0EFD8-57A4-43CF-8449-5B0934762E22}" srcOrd="1" destOrd="0" presId="urn:microsoft.com/office/officeart/2005/8/layout/process1"/>
    <dgm:cxn modelId="{1EF7CCF0-0E67-4662-AD98-178D5D901BEB}" srcId="{3E7A679A-1E0A-41F8-885A-3C1CEE11B1E8}" destId="{50199A0F-774E-48C4-9A30-6DBBFC874B98}" srcOrd="0" destOrd="0" parTransId="{DF187391-D333-4B09-90E5-A942A2BE0EA1}" sibTransId="{2A1D06CF-1C0B-4C5C-AEF8-59BE7A39377F}"/>
    <dgm:cxn modelId="{9B9BF056-0346-4095-A006-5649341F3799}" type="presOf" srcId="{50199A0F-774E-48C4-9A30-6DBBFC874B98}" destId="{BCA45FA7-C7BA-43BB-8A5E-CE172EFF23D4}" srcOrd="0" destOrd="0" presId="urn:microsoft.com/office/officeart/2005/8/layout/process1"/>
    <dgm:cxn modelId="{E38A67B0-8D2E-4E55-9F70-4F9D6D014088}" type="presOf" srcId="{2A1D06CF-1C0B-4C5C-AEF8-59BE7A39377F}" destId="{73C03E60-3C70-45C5-B6AF-2C7D90BE2BFE}" srcOrd="0" destOrd="0" presId="urn:microsoft.com/office/officeart/2005/8/layout/process1"/>
    <dgm:cxn modelId="{B26F9AE6-D258-4DB0-AD8D-A779F72234B9}" type="presParOf" srcId="{5EE67ED0-4A90-497F-98C7-8083141448C2}" destId="{BCA45FA7-C7BA-43BB-8A5E-CE172EFF23D4}" srcOrd="0" destOrd="0" presId="urn:microsoft.com/office/officeart/2005/8/layout/process1"/>
    <dgm:cxn modelId="{45B6BFAB-F42B-46F2-8BE5-B0E0551CFE47}" type="presParOf" srcId="{5EE67ED0-4A90-497F-98C7-8083141448C2}" destId="{73C03E60-3C70-45C5-B6AF-2C7D90BE2BFE}" srcOrd="1" destOrd="0" presId="urn:microsoft.com/office/officeart/2005/8/layout/process1"/>
    <dgm:cxn modelId="{029DEA57-40EB-46DA-9EB1-0EBE82EF5150}" type="presParOf" srcId="{73C03E60-3C70-45C5-B6AF-2C7D90BE2BFE}" destId="{38E0EFD8-57A4-43CF-8449-5B0934762E22}" srcOrd="0" destOrd="0" presId="urn:microsoft.com/office/officeart/2005/8/layout/process1"/>
    <dgm:cxn modelId="{7C78D30C-13BD-494B-99CA-E5447C4C4E65}" type="presParOf" srcId="{5EE67ED0-4A90-497F-98C7-8083141448C2}" destId="{026D769B-0EBF-4751-94BA-D015A46D4CD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E7A679A-1E0A-41F8-885A-3C1CEE11B1E8}" type="doc">
      <dgm:prSet loTypeId="urn:microsoft.com/office/officeart/2005/8/layout/process1" loCatId="process" qsTypeId="urn:microsoft.com/office/officeart/2005/8/quickstyle/simple2" qsCatId="simple" csTypeId="urn:microsoft.com/office/officeart/2005/8/colors/colorful1" csCatId="colorful" phldr="1"/>
      <dgm:spPr/>
    </dgm:pt>
    <dgm:pt modelId="{50199A0F-774E-48C4-9A30-6DBBFC874B98}">
      <dgm:prSet phldrT="[Text]"/>
      <dgm:spPr/>
      <dgm:t>
        <a:bodyPr/>
        <a:lstStyle/>
        <a:p>
          <a:r>
            <a:rPr lang="en-US" dirty="0" smtClean="0"/>
            <a:t>It’s expensive</a:t>
          </a:r>
          <a:endParaRPr lang="en-US" dirty="0"/>
        </a:p>
      </dgm:t>
    </dgm:pt>
    <dgm:pt modelId="{DF187391-D333-4B09-90E5-A942A2BE0EA1}" type="parTrans" cxnId="{1EF7CCF0-0E67-4662-AD98-178D5D901BEB}">
      <dgm:prSet/>
      <dgm:spPr/>
      <dgm:t>
        <a:bodyPr/>
        <a:lstStyle/>
        <a:p>
          <a:endParaRPr lang="en-US"/>
        </a:p>
      </dgm:t>
    </dgm:pt>
    <dgm:pt modelId="{2A1D06CF-1C0B-4C5C-AEF8-59BE7A39377F}" type="sibTrans" cxnId="{1EF7CCF0-0E67-4662-AD98-178D5D901BEB}">
      <dgm:prSet/>
      <dgm:spPr/>
      <dgm:t>
        <a:bodyPr/>
        <a:lstStyle/>
        <a:p>
          <a:endParaRPr lang="en-US"/>
        </a:p>
      </dgm:t>
    </dgm:pt>
    <dgm:pt modelId="{C89147B8-4870-45CA-963E-928EC364B256}">
      <dgm:prSet phldrT="[Text]"/>
      <dgm:spPr/>
      <dgm:t>
        <a:bodyPr/>
        <a:lstStyle/>
        <a:p>
          <a:r>
            <a:rPr lang="en-US" dirty="0" smtClean="0"/>
            <a:t>Decide on timing according to supply schedule and optimistic Gantt</a:t>
          </a:r>
          <a:endParaRPr lang="en-US" dirty="0"/>
        </a:p>
      </dgm:t>
    </dgm:pt>
    <dgm:pt modelId="{F0B62B57-B2D3-44C9-9A0E-A8C408790320}" type="parTrans" cxnId="{7075939E-2DAF-450D-9B36-289CE1C0E803}">
      <dgm:prSet/>
      <dgm:spPr/>
      <dgm:t>
        <a:bodyPr/>
        <a:lstStyle/>
        <a:p>
          <a:endParaRPr lang="en-US"/>
        </a:p>
      </dgm:t>
    </dgm:pt>
    <dgm:pt modelId="{EBB9E721-7A9E-496E-A153-6400DD9B7EB1}" type="sibTrans" cxnId="{7075939E-2DAF-450D-9B36-289CE1C0E803}">
      <dgm:prSet/>
      <dgm:spPr/>
      <dgm:t>
        <a:bodyPr/>
        <a:lstStyle/>
        <a:p>
          <a:endParaRPr lang="en-US"/>
        </a:p>
      </dgm:t>
    </dgm:pt>
    <dgm:pt modelId="{5EE67ED0-4A90-497F-98C7-8083141448C2}" type="pres">
      <dgm:prSet presAssocID="{3E7A679A-1E0A-41F8-885A-3C1CEE11B1E8}" presName="Name0" presStyleCnt="0">
        <dgm:presLayoutVars>
          <dgm:dir/>
          <dgm:resizeHandles val="exact"/>
        </dgm:presLayoutVars>
      </dgm:prSet>
      <dgm:spPr/>
    </dgm:pt>
    <dgm:pt modelId="{BCA45FA7-C7BA-43BB-8A5E-CE172EFF23D4}" type="pres">
      <dgm:prSet presAssocID="{50199A0F-774E-48C4-9A30-6DBBFC874B98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03E60-3C70-45C5-B6AF-2C7D90BE2BFE}" type="pres">
      <dgm:prSet presAssocID="{2A1D06CF-1C0B-4C5C-AEF8-59BE7A39377F}" presName="sibTrans" presStyleLbl="sibTrans2D1" presStyleIdx="0" presStyleCnt="1"/>
      <dgm:spPr/>
      <dgm:t>
        <a:bodyPr/>
        <a:lstStyle/>
        <a:p>
          <a:endParaRPr lang="en-US"/>
        </a:p>
      </dgm:t>
    </dgm:pt>
    <dgm:pt modelId="{38E0EFD8-57A4-43CF-8449-5B0934762E22}" type="pres">
      <dgm:prSet presAssocID="{2A1D06CF-1C0B-4C5C-AEF8-59BE7A39377F}" presName="connectorText" presStyleLbl="sibTrans2D1" presStyleIdx="0" presStyleCnt="1"/>
      <dgm:spPr/>
      <dgm:t>
        <a:bodyPr/>
        <a:lstStyle/>
        <a:p>
          <a:endParaRPr lang="en-US"/>
        </a:p>
      </dgm:t>
    </dgm:pt>
    <dgm:pt modelId="{026D769B-0EBF-4751-94BA-D015A46D4CD2}" type="pres">
      <dgm:prSet presAssocID="{C89147B8-4870-45CA-963E-928EC364B25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619513-F33F-4220-8CCD-D6E17B950149}" type="presOf" srcId="{2A1D06CF-1C0B-4C5C-AEF8-59BE7A39377F}" destId="{73C03E60-3C70-45C5-B6AF-2C7D90BE2BFE}" srcOrd="0" destOrd="0" presId="urn:microsoft.com/office/officeart/2005/8/layout/process1"/>
    <dgm:cxn modelId="{AF8262D0-3C76-441A-A65D-45C426C0A364}" type="presOf" srcId="{C89147B8-4870-45CA-963E-928EC364B256}" destId="{026D769B-0EBF-4751-94BA-D015A46D4CD2}" srcOrd="0" destOrd="0" presId="urn:microsoft.com/office/officeart/2005/8/layout/process1"/>
    <dgm:cxn modelId="{7075939E-2DAF-450D-9B36-289CE1C0E803}" srcId="{3E7A679A-1E0A-41F8-885A-3C1CEE11B1E8}" destId="{C89147B8-4870-45CA-963E-928EC364B256}" srcOrd="1" destOrd="0" parTransId="{F0B62B57-B2D3-44C9-9A0E-A8C408790320}" sibTransId="{EBB9E721-7A9E-496E-A153-6400DD9B7EB1}"/>
    <dgm:cxn modelId="{C0DA0143-C453-4639-AFB4-DD9FE694C26C}" type="presOf" srcId="{50199A0F-774E-48C4-9A30-6DBBFC874B98}" destId="{BCA45FA7-C7BA-43BB-8A5E-CE172EFF23D4}" srcOrd="0" destOrd="0" presId="urn:microsoft.com/office/officeart/2005/8/layout/process1"/>
    <dgm:cxn modelId="{B37D86F9-8FC4-4DFC-BE0C-A7D2329A8694}" type="presOf" srcId="{3E7A679A-1E0A-41F8-885A-3C1CEE11B1E8}" destId="{5EE67ED0-4A90-497F-98C7-8083141448C2}" srcOrd="0" destOrd="0" presId="urn:microsoft.com/office/officeart/2005/8/layout/process1"/>
    <dgm:cxn modelId="{1EF7CCF0-0E67-4662-AD98-178D5D901BEB}" srcId="{3E7A679A-1E0A-41F8-885A-3C1CEE11B1E8}" destId="{50199A0F-774E-48C4-9A30-6DBBFC874B98}" srcOrd="0" destOrd="0" parTransId="{DF187391-D333-4B09-90E5-A942A2BE0EA1}" sibTransId="{2A1D06CF-1C0B-4C5C-AEF8-59BE7A39377F}"/>
    <dgm:cxn modelId="{461FDBDC-3EB8-46E3-961B-111B1F5FB3DD}" type="presOf" srcId="{2A1D06CF-1C0B-4C5C-AEF8-59BE7A39377F}" destId="{38E0EFD8-57A4-43CF-8449-5B0934762E22}" srcOrd="1" destOrd="0" presId="urn:microsoft.com/office/officeart/2005/8/layout/process1"/>
    <dgm:cxn modelId="{CE98C75A-558E-41A8-B26C-2482FA35AECC}" type="presParOf" srcId="{5EE67ED0-4A90-497F-98C7-8083141448C2}" destId="{BCA45FA7-C7BA-43BB-8A5E-CE172EFF23D4}" srcOrd="0" destOrd="0" presId="urn:microsoft.com/office/officeart/2005/8/layout/process1"/>
    <dgm:cxn modelId="{B1F5C467-56AD-4587-9731-1C5330472250}" type="presParOf" srcId="{5EE67ED0-4A90-497F-98C7-8083141448C2}" destId="{73C03E60-3C70-45C5-B6AF-2C7D90BE2BFE}" srcOrd="1" destOrd="0" presId="urn:microsoft.com/office/officeart/2005/8/layout/process1"/>
    <dgm:cxn modelId="{1B2605CF-7245-4F97-A7ED-3D5B015CA95A}" type="presParOf" srcId="{73C03E60-3C70-45C5-B6AF-2C7D90BE2BFE}" destId="{38E0EFD8-57A4-43CF-8449-5B0934762E22}" srcOrd="0" destOrd="0" presId="urn:microsoft.com/office/officeart/2005/8/layout/process1"/>
    <dgm:cxn modelId="{895A9C35-262C-4E52-A26A-2DAD6A8AF694}" type="presParOf" srcId="{5EE67ED0-4A90-497F-98C7-8083141448C2}" destId="{026D769B-0EBF-4751-94BA-D015A46D4CD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 custLinFactNeighborX="-13837" custLinFactNeighborY="7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A94F5E-5300-4489-9C13-652D735561BA}" type="presOf" srcId="{B2DCF678-8DDF-4027-89CB-FFAF771A7277}" destId="{E20BFE1F-1CAE-49B9-BEDD-695D402BF9DE}" srcOrd="1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E849E5B6-EFE3-48F4-847B-1C62DFB3470D}" type="presOf" srcId="{223B621C-92BC-47C1-810B-9B4979D3F767}" destId="{AB02D74F-9A34-464C-824A-B9C0F3730AB8}" srcOrd="1" destOrd="0" presId="urn:microsoft.com/office/officeart/2005/8/layout/process1"/>
    <dgm:cxn modelId="{0FF24AAB-DC08-437F-A32D-FDEA4562447C}" type="presOf" srcId="{223B621C-92BC-47C1-810B-9B4979D3F767}" destId="{5047732D-76DF-470F-B7AB-6C5F88D73BFD}" srcOrd="0" destOrd="0" presId="urn:microsoft.com/office/officeart/2005/8/layout/process1"/>
    <dgm:cxn modelId="{203D8A57-E206-4AA3-B8E6-80AFAA11E439}" type="presOf" srcId="{6A64931D-E72C-4413-8B0C-F918E10688CA}" destId="{92D35694-4C6D-45F5-9BEB-E91D54BBBA71}" srcOrd="1" destOrd="0" presId="urn:microsoft.com/office/officeart/2005/8/layout/process1"/>
    <dgm:cxn modelId="{03FED9C2-BC52-4B14-9C55-29404D994CBF}" type="presOf" srcId="{0FF2F775-C697-411C-A02F-99E750F26272}" destId="{09DE46C5-DC77-4F70-A6AB-E67B71C42916}" srcOrd="0" destOrd="0" presId="urn:microsoft.com/office/officeart/2005/8/layout/process1"/>
    <dgm:cxn modelId="{E636D88E-1DE9-49D4-816B-457FF671CD39}" type="presOf" srcId="{6D8DA327-9241-47B7-AFFE-C642226A181C}" destId="{4D2E1900-B578-4719-AA9B-AFBADDF908E6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CD94A1E9-C14E-4972-9A21-3FAC476493B8}" type="presOf" srcId="{B2DCF678-8DDF-4027-89CB-FFAF771A7277}" destId="{C87FFAD6-7591-4D9D-86EA-D56DEA051B4B}" srcOrd="0" destOrd="0" presId="urn:microsoft.com/office/officeart/2005/8/layout/process1"/>
    <dgm:cxn modelId="{8FBA6039-91D7-4F1D-8E47-0EFB5FD42782}" type="presOf" srcId="{B77137B7-8492-44E4-A632-C9491830FF2F}" destId="{D3E4C908-D92D-4C4F-A4C7-6C8933D59AEF}" srcOrd="0" destOrd="0" presId="urn:microsoft.com/office/officeart/2005/8/layout/process1"/>
    <dgm:cxn modelId="{DC44C714-9F44-42FA-B086-979D163B4DCC}" type="presOf" srcId="{55FC0D4A-1C6A-418E-96F9-86EC51AEB42C}" destId="{41065924-8B6F-490F-AB7F-F2E73B4C2A66}" srcOrd="0" destOrd="0" presId="urn:microsoft.com/office/officeart/2005/8/layout/process1"/>
    <dgm:cxn modelId="{1BECD16D-22C6-4FC4-ADD0-E2250768A08B}" type="presOf" srcId="{AC248B83-B853-4B55-9FE5-C000FDF714FF}" destId="{2CC0EAD0-C1BB-4FD6-BB2E-6770CED4559A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017B65E2-7B85-42DA-87D8-F0B7FB3833D9}" type="presOf" srcId="{C300DCA2-5A29-420C-A807-802A98A02914}" destId="{74BB9FD9-B113-4460-95E8-F4AAC77BE6B4}" srcOrd="0" destOrd="0" presId="urn:microsoft.com/office/officeart/2005/8/layout/process1"/>
    <dgm:cxn modelId="{67BFB5F7-B3DF-4A92-8C31-86A38A676A70}" type="presOf" srcId="{55FC0D4A-1C6A-418E-96F9-86EC51AEB42C}" destId="{AD849FE6-3AB2-4826-8A9C-C789100FC106}" srcOrd="1" destOrd="0" presId="urn:microsoft.com/office/officeart/2005/8/layout/process1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58B4B907-9B15-460F-89DC-C0D221629277}" type="presOf" srcId="{2BB4F856-E8FD-4EFA-8DBB-A667A03EAEE9}" destId="{4AF1CA67-AA47-48B5-8BDF-5E936752ADC5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3838DBE6-EE00-492A-87E2-00C07BAFFD57}" type="presOf" srcId="{6A64931D-E72C-4413-8B0C-F918E10688CA}" destId="{4DE3B4A5-99D3-473F-8DAB-195F67F2BAD9}" srcOrd="0" destOrd="0" presId="urn:microsoft.com/office/officeart/2005/8/layout/process1"/>
    <dgm:cxn modelId="{0095ED30-812F-488D-B84A-F6C6C019650C}" type="presParOf" srcId="{74BB9FD9-B113-4460-95E8-F4AAC77BE6B4}" destId="{09DE46C5-DC77-4F70-A6AB-E67B71C42916}" srcOrd="0" destOrd="0" presId="urn:microsoft.com/office/officeart/2005/8/layout/process1"/>
    <dgm:cxn modelId="{B25EB041-F49E-4BD9-824D-216A5DA50008}" type="presParOf" srcId="{74BB9FD9-B113-4460-95E8-F4AAC77BE6B4}" destId="{5047732D-76DF-470F-B7AB-6C5F88D73BFD}" srcOrd="1" destOrd="0" presId="urn:microsoft.com/office/officeart/2005/8/layout/process1"/>
    <dgm:cxn modelId="{E60E70F1-741E-4408-BFC2-99DF19419FE6}" type="presParOf" srcId="{5047732D-76DF-470F-B7AB-6C5F88D73BFD}" destId="{AB02D74F-9A34-464C-824A-B9C0F3730AB8}" srcOrd="0" destOrd="0" presId="urn:microsoft.com/office/officeart/2005/8/layout/process1"/>
    <dgm:cxn modelId="{3B63B00C-3277-47E3-B4E9-F6AA442B4807}" type="presParOf" srcId="{74BB9FD9-B113-4460-95E8-F4AAC77BE6B4}" destId="{4D2E1900-B578-4719-AA9B-AFBADDF908E6}" srcOrd="2" destOrd="0" presId="urn:microsoft.com/office/officeart/2005/8/layout/process1"/>
    <dgm:cxn modelId="{67A7EA92-E678-4F3B-92AA-33713FD812A1}" type="presParOf" srcId="{74BB9FD9-B113-4460-95E8-F4AAC77BE6B4}" destId="{41065924-8B6F-490F-AB7F-F2E73B4C2A66}" srcOrd="3" destOrd="0" presId="urn:microsoft.com/office/officeart/2005/8/layout/process1"/>
    <dgm:cxn modelId="{5E8A0FB6-9F08-4FEC-9C83-08A6911CA663}" type="presParOf" srcId="{41065924-8B6F-490F-AB7F-F2E73B4C2A66}" destId="{AD849FE6-3AB2-4826-8A9C-C789100FC106}" srcOrd="0" destOrd="0" presId="urn:microsoft.com/office/officeart/2005/8/layout/process1"/>
    <dgm:cxn modelId="{A9A60ACF-5F6E-461D-B0D5-72BF4001239C}" type="presParOf" srcId="{74BB9FD9-B113-4460-95E8-F4AAC77BE6B4}" destId="{2CC0EAD0-C1BB-4FD6-BB2E-6770CED4559A}" srcOrd="4" destOrd="0" presId="urn:microsoft.com/office/officeart/2005/8/layout/process1"/>
    <dgm:cxn modelId="{02158C69-A2E5-4F81-8CB7-B4D1B69876D3}" type="presParOf" srcId="{74BB9FD9-B113-4460-95E8-F4AAC77BE6B4}" destId="{C87FFAD6-7591-4D9D-86EA-D56DEA051B4B}" srcOrd="5" destOrd="0" presId="urn:microsoft.com/office/officeart/2005/8/layout/process1"/>
    <dgm:cxn modelId="{9390C500-F0EB-445F-B950-2B6D8A37B396}" type="presParOf" srcId="{C87FFAD6-7591-4D9D-86EA-D56DEA051B4B}" destId="{E20BFE1F-1CAE-49B9-BEDD-695D402BF9DE}" srcOrd="0" destOrd="0" presId="urn:microsoft.com/office/officeart/2005/8/layout/process1"/>
    <dgm:cxn modelId="{48C63D87-0129-4A4C-8DA1-44F0F9368D76}" type="presParOf" srcId="{74BB9FD9-B113-4460-95E8-F4AAC77BE6B4}" destId="{D3E4C908-D92D-4C4F-A4C7-6C8933D59AEF}" srcOrd="6" destOrd="0" presId="urn:microsoft.com/office/officeart/2005/8/layout/process1"/>
    <dgm:cxn modelId="{F902AD8E-6895-4A27-96C0-D10C93674123}" type="presParOf" srcId="{74BB9FD9-B113-4460-95E8-F4AAC77BE6B4}" destId="{4DE3B4A5-99D3-473F-8DAB-195F67F2BAD9}" srcOrd="7" destOrd="0" presId="urn:microsoft.com/office/officeart/2005/8/layout/process1"/>
    <dgm:cxn modelId="{4C07E587-4CA1-4AEB-83B0-6D36E1B977A7}" type="presParOf" srcId="{4DE3B4A5-99D3-473F-8DAB-195F67F2BAD9}" destId="{92D35694-4C6D-45F5-9BEB-E91D54BBBA71}" srcOrd="0" destOrd="0" presId="urn:microsoft.com/office/officeart/2005/8/layout/process1"/>
    <dgm:cxn modelId="{4A9D22B3-06AF-499E-97B2-026CCCA21EAF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7CB170E-564B-451E-B56A-1FE95F381D10}" type="presOf" srcId="{B77137B7-8492-44E4-A632-C9491830FF2F}" destId="{D3E4C908-D92D-4C4F-A4C7-6C8933D59AEF}" srcOrd="0" destOrd="0" presId="urn:microsoft.com/office/officeart/2005/8/layout/process1"/>
    <dgm:cxn modelId="{9F99DD1C-133E-49D0-B323-CFF71B1901DF}" type="presOf" srcId="{223B621C-92BC-47C1-810B-9B4979D3F767}" destId="{AB02D74F-9A34-464C-824A-B9C0F3730AB8}" srcOrd="1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4A792897-E382-4291-BD0A-1AD21CEA32E2}" type="presOf" srcId="{2BB4F856-E8FD-4EFA-8DBB-A667A03EAEE9}" destId="{4AF1CA67-AA47-48B5-8BDF-5E936752ADC5}" srcOrd="0" destOrd="0" presId="urn:microsoft.com/office/officeart/2005/8/layout/process1"/>
    <dgm:cxn modelId="{B44CB42A-81E4-4087-AA24-B3120671B554}" type="presOf" srcId="{B2DCF678-8DDF-4027-89CB-FFAF771A7277}" destId="{E20BFE1F-1CAE-49B9-BEDD-695D402BF9DE}" srcOrd="1" destOrd="0" presId="urn:microsoft.com/office/officeart/2005/8/layout/process1"/>
    <dgm:cxn modelId="{D7B0ECA4-09CD-4DD7-A226-0298F6CE5248}" type="presOf" srcId="{B2DCF678-8DDF-4027-89CB-FFAF771A7277}" destId="{C87FFAD6-7591-4D9D-86EA-D56DEA051B4B}" srcOrd="0" destOrd="0" presId="urn:microsoft.com/office/officeart/2005/8/layout/process1"/>
    <dgm:cxn modelId="{5DB5B4B2-3CA2-48DF-8B8F-9E91D6096BBE}" type="presOf" srcId="{6A64931D-E72C-4413-8B0C-F918E10688CA}" destId="{92D35694-4C6D-45F5-9BEB-E91D54BBBA71}" srcOrd="1" destOrd="0" presId="urn:microsoft.com/office/officeart/2005/8/layout/process1"/>
    <dgm:cxn modelId="{AB109F02-CF97-409A-8C7D-C2EA96369F64}" type="presOf" srcId="{55FC0D4A-1C6A-418E-96F9-86EC51AEB42C}" destId="{41065924-8B6F-490F-AB7F-F2E73B4C2A66}" srcOrd="0" destOrd="0" presId="urn:microsoft.com/office/officeart/2005/8/layout/process1"/>
    <dgm:cxn modelId="{98235A4A-89CD-4C5F-8B46-7098BEAFE5C2}" type="presOf" srcId="{223B621C-92BC-47C1-810B-9B4979D3F767}" destId="{5047732D-76DF-470F-B7AB-6C5F88D73BFD}" srcOrd="0" destOrd="0" presId="urn:microsoft.com/office/officeart/2005/8/layout/process1"/>
    <dgm:cxn modelId="{62D48CEE-1917-47BA-ADEF-8ED6C0382A68}" type="presOf" srcId="{AC248B83-B853-4B55-9FE5-C000FDF714FF}" destId="{2CC0EAD0-C1BB-4FD6-BB2E-6770CED4559A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5D6199D4-5982-4EC3-A525-F20552409398}" type="presOf" srcId="{0FF2F775-C697-411C-A02F-99E750F26272}" destId="{09DE46C5-DC77-4F70-A6AB-E67B71C42916}" srcOrd="0" destOrd="0" presId="urn:microsoft.com/office/officeart/2005/8/layout/process1"/>
    <dgm:cxn modelId="{88DBAA95-2BBE-4AEA-819C-3FE51E1666B9}" type="presOf" srcId="{6D8DA327-9241-47B7-AFFE-C642226A181C}" destId="{4D2E1900-B578-4719-AA9B-AFBADDF908E6}" srcOrd="0" destOrd="0" presId="urn:microsoft.com/office/officeart/2005/8/layout/process1"/>
    <dgm:cxn modelId="{30FB8EFC-0B3A-4524-AD65-C07A4FD57907}" type="presOf" srcId="{6A64931D-E72C-4413-8B0C-F918E10688CA}" destId="{4DE3B4A5-99D3-473F-8DAB-195F67F2BAD9}" srcOrd="0" destOrd="0" presId="urn:microsoft.com/office/officeart/2005/8/layout/process1"/>
    <dgm:cxn modelId="{CCC23AB9-ED82-4D16-AA7A-CB5AA4A49323}" type="presOf" srcId="{C300DCA2-5A29-420C-A807-802A98A02914}" destId="{74BB9FD9-B113-4460-95E8-F4AAC77BE6B4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5CC231DD-45C5-48E0-B998-B5726E87A7C3}" type="presOf" srcId="{55FC0D4A-1C6A-418E-96F9-86EC51AEB42C}" destId="{AD849FE6-3AB2-4826-8A9C-C789100FC106}" srcOrd="1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10F5601E-09C5-4DD1-9266-61D4E1F2A573}" type="presParOf" srcId="{74BB9FD9-B113-4460-95E8-F4AAC77BE6B4}" destId="{09DE46C5-DC77-4F70-A6AB-E67B71C42916}" srcOrd="0" destOrd="0" presId="urn:microsoft.com/office/officeart/2005/8/layout/process1"/>
    <dgm:cxn modelId="{265AD5BC-343D-46A8-80E0-758964E92D8F}" type="presParOf" srcId="{74BB9FD9-B113-4460-95E8-F4AAC77BE6B4}" destId="{5047732D-76DF-470F-B7AB-6C5F88D73BFD}" srcOrd="1" destOrd="0" presId="urn:microsoft.com/office/officeart/2005/8/layout/process1"/>
    <dgm:cxn modelId="{19F691EA-AD04-42D7-B7AC-593D1A1B3C58}" type="presParOf" srcId="{5047732D-76DF-470F-B7AB-6C5F88D73BFD}" destId="{AB02D74F-9A34-464C-824A-B9C0F3730AB8}" srcOrd="0" destOrd="0" presId="urn:microsoft.com/office/officeart/2005/8/layout/process1"/>
    <dgm:cxn modelId="{656F2CBC-761D-42EE-94B3-BD88A7E9A0CD}" type="presParOf" srcId="{74BB9FD9-B113-4460-95E8-F4AAC77BE6B4}" destId="{4D2E1900-B578-4719-AA9B-AFBADDF908E6}" srcOrd="2" destOrd="0" presId="urn:microsoft.com/office/officeart/2005/8/layout/process1"/>
    <dgm:cxn modelId="{EA8E5EC1-45E0-4F14-8FC1-7BF265E5C833}" type="presParOf" srcId="{74BB9FD9-B113-4460-95E8-F4AAC77BE6B4}" destId="{41065924-8B6F-490F-AB7F-F2E73B4C2A66}" srcOrd="3" destOrd="0" presId="urn:microsoft.com/office/officeart/2005/8/layout/process1"/>
    <dgm:cxn modelId="{DBCBAF4F-4AF4-4936-95D6-4CF0AFECFD1C}" type="presParOf" srcId="{41065924-8B6F-490F-AB7F-F2E73B4C2A66}" destId="{AD849FE6-3AB2-4826-8A9C-C789100FC106}" srcOrd="0" destOrd="0" presId="urn:microsoft.com/office/officeart/2005/8/layout/process1"/>
    <dgm:cxn modelId="{44037174-A48F-447F-9B88-E9C34C34F90C}" type="presParOf" srcId="{74BB9FD9-B113-4460-95E8-F4AAC77BE6B4}" destId="{2CC0EAD0-C1BB-4FD6-BB2E-6770CED4559A}" srcOrd="4" destOrd="0" presId="urn:microsoft.com/office/officeart/2005/8/layout/process1"/>
    <dgm:cxn modelId="{911EFF32-E578-475A-9286-AA95396A3301}" type="presParOf" srcId="{74BB9FD9-B113-4460-95E8-F4AAC77BE6B4}" destId="{C87FFAD6-7591-4D9D-86EA-D56DEA051B4B}" srcOrd="5" destOrd="0" presId="urn:microsoft.com/office/officeart/2005/8/layout/process1"/>
    <dgm:cxn modelId="{CF067340-E72F-4F40-AF9D-BFB31BF65FE3}" type="presParOf" srcId="{C87FFAD6-7591-4D9D-86EA-D56DEA051B4B}" destId="{E20BFE1F-1CAE-49B9-BEDD-695D402BF9DE}" srcOrd="0" destOrd="0" presId="urn:microsoft.com/office/officeart/2005/8/layout/process1"/>
    <dgm:cxn modelId="{7B15931B-B2FC-4FA9-A503-B816347EB7B3}" type="presParOf" srcId="{74BB9FD9-B113-4460-95E8-F4AAC77BE6B4}" destId="{D3E4C908-D92D-4C4F-A4C7-6C8933D59AEF}" srcOrd="6" destOrd="0" presId="urn:microsoft.com/office/officeart/2005/8/layout/process1"/>
    <dgm:cxn modelId="{86E845E0-B8EA-483A-88B3-BBBE4CE66A74}" type="presParOf" srcId="{74BB9FD9-B113-4460-95E8-F4AAC77BE6B4}" destId="{4DE3B4A5-99D3-473F-8DAB-195F67F2BAD9}" srcOrd="7" destOrd="0" presId="urn:microsoft.com/office/officeart/2005/8/layout/process1"/>
    <dgm:cxn modelId="{A50F00AE-D4DF-40ED-8C77-A536CCDC5C5C}" type="presParOf" srcId="{4DE3B4A5-99D3-473F-8DAB-195F67F2BAD9}" destId="{92D35694-4C6D-45F5-9BEB-E91D54BBBA71}" srcOrd="0" destOrd="0" presId="urn:microsoft.com/office/officeart/2005/8/layout/process1"/>
    <dgm:cxn modelId="{3D2B2DB2-B5ED-4F84-997F-075842C96CD9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300362-7B4D-44B8-A6C6-4B07C176FADD}" type="presOf" srcId="{0FF2F775-C697-411C-A02F-99E750F26272}" destId="{09DE46C5-DC77-4F70-A6AB-E67B71C42916}" srcOrd="0" destOrd="0" presId="urn:microsoft.com/office/officeart/2005/8/layout/process1"/>
    <dgm:cxn modelId="{86BD54E5-C0F9-492F-85B2-FBB982B7AB3D}" type="presOf" srcId="{223B621C-92BC-47C1-810B-9B4979D3F767}" destId="{5047732D-76DF-470F-B7AB-6C5F88D73BFD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948697B7-2437-4BDF-9DE3-7E3037579C6E}" type="presOf" srcId="{2BB4F856-E8FD-4EFA-8DBB-A667A03EAEE9}" destId="{4AF1CA67-AA47-48B5-8BDF-5E936752ADC5}" srcOrd="0" destOrd="0" presId="urn:microsoft.com/office/officeart/2005/8/layout/process1"/>
    <dgm:cxn modelId="{E6CC7E7B-4541-4B77-919C-A6AC42A26238}" type="presOf" srcId="{AC248B83-B853-4B55-9FE5-C000FDF714FF}" destId="{2CC0EAD0-C1BB-4FD6-BB2E-6770CED4559A}" srcOrd="0" destOrd="0" presId="urn:microsoft.com/office/officeart/2005/8/layout/process1"/>
    <dgm:cxn modelId="{5EB4A879-578E-48CD-936D-5D8B13574231}" type="presOf" srcId="{6D8DA327-9241-47B7-AFFE-C642226A181C}" destId="{4D2E1900-B578-4719-AA9B-AFBADDF908E6}" srcOrd="0" destOrd="0" presId="urn:microsoft.com/office/officeart/2005/8/layout/process1"/>
    <dgm:cxn modelId="{A8D5276D-AC23-49D5-A229-AE546AA25CF8}" type="presOf" srcId="{B77137B7-8492-44E4-A632-C9491830FF2F}" destId="{D3E4C908-D92D-4C4F-A4C7-6C8933D59AEF}" srcOrd="0" destOrd="0" presId="urn:microsoft.com/office/officeart/2005/8/layout/process1"/>
    <dgm:cxn modelId="{C4D566F5-4E5F-445B-8903-440BEE9B0A19}" type="presOf" srcId="{55FC0D4A-1C6A-418E-96F9-86EC51AEB42C}" destId="{AD849FE6-3AB2-4826-8A9C-C789100FC106}" srcOrd="1" destOrd="0" presId="urn:microsoft.com/office/officeart/2005/8/layout/process1"/>
    <dgm:cxn modelId="{F755F956-E20F-485F-B487-DFF7DF47555C}" type="presOf" srcId="{C300DCA2-5A29-420C-A807-802A98A02914}" destId="{74BB9FD9-B113-4460-95E8-F4AAC77BE6B4}" srcOrd="0" destOrd="0" presId="urn:microsoft.com/office/officeart/2005/8/layout/process1"/>
    <dgm:cxn modelId="{22BA222C-FFB6-44A4-A7F9-B2A932A06ABD}" type="presOf" srcId="{6A64931D-E72C-4413-8B0C-F918E10688CA}" destId="{92D35694-4C6D-45F5-9BEB-E91D54BBBA71}" srcOrd="1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0B7696C5-FEC9-4371-9ADE-55E45397DFCB}" type="presOf" srcId="{6A64931D-E72C-4413-8B0C-F918E10688CA}" destId="{4DE3B4A5-99D3-473F-8DAB-195F67F2BAD9}" srcOrd="0" destOrd="0" presId="urn:microsoft.com/office/officeart/2005/8/layout/process1"/>
    <dgm:cxn modelId="{2D5BDCCB-A235-4ED9-B5E8-BC0429829137}" type="presOf" srcId="{55FC0D4A-1C6A-418E-96F9-86EC51AEB42C}" destId="{41065924-8B6F-490F-AB7F-F2E73B4C2A66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D8D02B1B-AB4A-4EA5-9806-72642BAEB334}" type="presOf" srcId="{223B621C-92BC-47C1-810B-9B4979D3F767}" destId="{AB02D74F-9A34-464C-824A-B9C0F3730AB8}" srcOrd="1" destOrd="0" presId="urn:microsoft.com/office/officeart/2005/8/layout/process1"/>
    <dgm:cxn modelId="{0B536A02-8458-4A87-B61B-1FD5FFD3742C}" type="presOf" srcId="{B2DCF678-8DDF-4027-89CB-FFAF771A7277}" destId="{E20BFE1F-1CAE-49B9-BEDD-695D402BF9DE}" srcOrd="1" destOrd="0" presId="urn:microsoft.com/office/officeart/2005/8/layout/process1"/>
    <dgm:cxn modelId="{35446733-C173-4EAC-816E-F75AC2C75DF8}" type="presOf" srcId="{B2DCF678-8DDF-4027-89CB-FFAF771A7277}" destId="{C87FFAD6-7591-4D9D-86EA-D56DEA051B4B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D669E2FA-2E0F-4AC3-803F-0E69B65478E9}" type="presParOf" srcId="{74BB9FD9-B113-4460-95E8-F4AAC77BE6B4}" destId="{09DE46C5-DC77-4F70-A6AB-E67B71C42916}" srcOrd="0" destOrd="0" presId="urn:microsoft.com/office/officeart/2005/8/layout/process1"/>
    <dgm:cxn modelId="{11280A06-17D3-40D2-B199-8AE6E6363C33}" type="presParOf" srcId="{74BB9FD9-B113-4460-95E8-F4AAC77BE6B4}" destId="{5047732D-76DF-470F-B7AB-6C5F88D73BFD}" srcOrd="1" destOrd="0" presId="urn:microsoft.com/office/officeart/2005/8/layout/process1"/>
    <dgm:cxn modelId="{823818A3-CF13-45E4-B444-EFCD97AC13EB}" type="presParOf" srcId="{5047732D-76DF-470F-B7AB-6C5F88D73BFD}" destId="{AB02D74F-9A34-464C-824A-B9C0F3730AB8}" srcOrd="0" destOrd="0" presId="urn:microsoft.com/office/officeart/2005/8/layout/process1"/>
    <dgm:cxn modelId="{5434F0D1-E608-45D4-BC9A-689C57164560}" type="presParOf" srcId="{74BB9FD9-B113-4460-95E8-F4AAC77BE6B4}" destId="{4D2E1900-B578-4719-AA9B-AFBADDF908E6}" srcOrd="2" destOrd="0" presId="urn:microsoft.com/office/officeart/2005/8/layout/process1"/>
    <dgm:cxn modelId="{64D0264F-474A-4A99-BB72-29241C70859E}" type="presParOf" srcId="{74BB9FD9-B113-4460-95E8-F4AAC77BE6B4}" destId="{41065924-8B6F-490F-AB7F-F2E73B4C2A66}" srcOrd="3" destOrd="0" presId="urn:microsoft.com/office/officeart/2005/8/layout/process1"/>
    <dgm:cxn modelId="{50C9B332-EBC0-42A1-8F37-24CB90AA6DDE}" type="presParOf" srcId="{41065924-8B6F-490F-AB7F-F2E73B4C2A66}" destId="{AD849FE6-3AB2-4826-8A9C-C789100FC106}" srcOrd="0" destOrd="0" presId="urn:microsoft.com/office/officeart/2005/8/layout/process1"/>
    <dgm:cxn modelId="{91EF5B81-39A6-422C-8896-098C8444B77F}" type="presParOf" srcId="{74BB9FD9-B113-4460-95E8-F4AAC77BE6B4}" destId="{2CC0EAD0-C1BB-4FD6-BB2E-6770CED4559A}" srcOrd="4" destOrd="0" presId="urn:microsoft.com/office/officeart/2005/8/layout/process1"/>
    <dgm:cxn modelId="{FA5639A4-2136-490D-8FB6-B1448BB0F891}" type="presParOf" srcId="{74BB9FD9-B113-4460-95E8-F4AAC77BE6B4}" destId="{C87FFAD6-7591-4D9D-86EA-D56DEA051B4B}" srcOrd="5" destOrd="0" presId="urn:microsoft.com/office/officeart/2005/8/layout/process1"/>
    <dgm:cxn modelId="{EB30B4E2-AE4D-4375-B8CF-1516355FB07E}" type="presParOf" srcId="{C87FFAD6-7591-4D9D-86EA-D56DEA051B4B}" destId="{E20BFE1F-1CAE-49B9-BEDD-695D402BF9DE}" srcOrd="0" destOrd="0" presId="urn:microsoft.com/office/officeart/2005/8/layout/process1"/>
    <dgm:cxn modelId="{1657BECC-A7F2-4D08-8843-DEAED54482AB}" type="presParOf" srcId="{74BB9FD9-B113-4460-95E8-F4AAC77BE6B4}" destId="{D3E4C908-D92D-4C4F-A4C7-6C8933D59AEF}" srcOrd="6" destOrd="0" presId="urn:microsoft.com/office/officeart/2005/8/layout/process1"/>
    <dgm:cxn modelId="{F8DCAA9F-1EBE-41E4-A37B-B571DC665BEB}" type="presParOf" srcId="{74BB9FD9-B113-4460-95E8-F4AAC77BE6B4}" destId="{4DE3B4A5-99D3-473F-8DAB-195F67F2BAD9}" srcOrd="7" destOrd="0" presId="urn:microsoft.com/office/officeart/2005/8/layout/process1"/>
    <dgm:cxn modelId="{CC16F5D0-38E9-458B-9C8F-2A8EBE366F6D}" type="presParOf" srcId="{4DE3B4A5-99D3-473F-8DAB-195F67F2BAD9}" destId="{92D35694-4C6D-45F5-9BEB-E91D54BBBA71}" srcOrd="0" destOrd="0" presId="urn:microsoft.com/office/officeart/2005/8/layout/process1"/>
    <dgm:cxn modelId="{5A8D54C6-5873-4A08-AAEA-98FA392C0C87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91D66BF-76C6-4FCD-9159-38EE09CE03A2}" type="presOf" srcId="{C300DCA2-5A29-420C-A807-802A98A02914}" destId="{74BB9FD9-B113-4460-95E8-F4AAC77BE6B4}" srcOrd="0" destOrd="0" presId="urn:microsoft.com/office/officeart/2005/8/layout/process1"/>
    <dgm:cxn modelId="{7E2890C1-7126-4702-8E93-7A231A42853C}" type="presOf" srcId="{223B621C-92BC-47C1-810B-9B4979D3F767}" destId="{5047732D-76DF-470F-B7AB-6C5F88D73BFD}" srcOrd="0" destOrd="0" presId="urn:microsoft.com/office/officeart/2005/8/layout/process1"/>
    <dgm:cxn modelId="{7AB1B270-246B-4737-82EC-6EDA83D8087A}" type="presOf" srcId="{AC248B83-B853-4B55-9FE5-C000FDF714FF}" destId="{2CC0EAD0-C1BB-4FD6-BB2E-6770CED4559A}" srcOrd="0" destOrd="0" presId="urn:microsoft.com/office/officeart/2005/8/layout/process1"/>
    <dgm:cxn modelId="{210370B4-6BEC-4FE9-AE40-ECBEA1240C98}" type="presOf" srcId="{2BB4F856-E8FD-4EFA-8DBB-A667A03EAEE9}" destId="{4AF1CA67-AA47-48B5-8BDF-5E936752ADC5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04181A56-A434-45A9-AD08-4DAB179F7EF2}" type="presOf" srcId="{6A64931D-E72C-4413-8B0C-F918E10688CA}" destId="{92D35694-4C6D-45F5-9BEB-E91D54BBBA71}" srcOrd="1" destOrd="0" presId="urn:microsoft.com/office/officeart/2005/8/layout/process1"/>
    <dgm:cxn modelId="{5D2ED3E1-0F15-4ED5-B394-E45AF498CAAA}" type="presOf" srcId="{B2DCF678-8DDF-4027-89CB-FFAF771A7277}" destId="{C87FFAD6-7591-4D9D-86EA-D56DEA051B4B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32504C55-DFD3-459C-8971-95178788A4BE}" type="presOf" srcId="{6D8DA327-9241-47B7-AFFE-C642226A181C}" destId="{4D2E1900-B578-4719-AA9B-AFBADDF908E6}" srcOrd="0" destOrd="0" presId="urn:microsoft.com/office/officeart/2005/8/layout/process1"/>
    <dgm:cxn modelId="{5BC189D4-3BDA-4F73-8D0F-6271BAC14B3A}" type="presOf" srcId="{223B621C-92BC-47C1-810B-9B4979D3F767}" destId="{AB02D74F-9A34-464C-824A-B9C0F3730AB8}" srcOrd="1" destOrd="0" presId="urn:microsoft.com/office/officeart/2005/8/layout/process1"/>
    <dgm:cxn modelId="{566D874A-0CBB-4844-B257-4883B3BDFFB3}" type="presOf" srcId="{55FC0D4A-1C6A-418E-96F9-86EC51AEB42C}" destId="{41065924-8B6F-490F-AB7F-F2E73B4C2A66}" srcOrd="0" destOrd="0" presId="urn:microsoft.com/office/officeart/2005/8/layout/process1"/>
    <dgm:cxn modelId="{FCB74FDC-A08D-4640-BD55-63EED866D05D}" type="presOf" srcId="{55FC0D4A-1C6A-418E-96F9-86EC51AEB42C}" destId="{AD849FE6-3AB2-4826-8A9C-C789100FC106}" srcOrd="1" destOrd="0" presId="urn:microsoft.com/office/officeart/2005/8/layout/process1"/>
    <dgm:cxn modelId="{59CD4363-FBF0-4219-9D9B-0A4DD9B58F26}" type="presOf" srcId="{B77137B7-8492-44E4-A632-C9491830FF2F}" destId="{D3E4C908-D92D-4C4F-A4C7-6C8933D59AEF}" srcOrd="0" destOrd="0" presId="urn:microsoft.com/office/officeart/2005/8/layout/process1"/>
    <dgm:cxn modelId="{F385FBE2-E66B-4DB5-8F5A-E5F351484098}" type="presOf" srcId="{B2DCF678-8DDF-4027-89CB-FFAF771A7277}" destId="{E20BFE1F-1CAE-49B9-BEDD-695D402BF9DE}" srcOrd="1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E40D2F36-D561-4085-94A6-94BF3DC7F574}" type="presOf" srcId="{6A64931D-E72C-4413-8B0C-F918E10688CA}" destId="{4DE3B4A5-99D3-473F-8DAB-195F67F2BAD9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656FDEF8-9DA2-45ED-BD5C-8EC1E4B31363}" type="presOf" srcId="{0FF2F775-C697-411C-A02F-99E750F26272}" destId="{09DE46C5-DC77-4F70-A6AB-E67B71C42916}" srcOrd="0" destOrd="0" presId="urn:microsoft.com/office/officeart/2005/8/layout/process1"/>
    <dgm:cxn modelId="{C99BEA17-8AC9-4C0B-B0C9-293C8558695D}" type="presParOf" srcId="{74BB9FD9-B113-4460-95E8-F4AAC77BE6B4}" destId="{09DE46C5-DC77-4F70-A6AB-E67B71C42916}" srcOrd="0" destOrd="0" presId="urn:microsoft.com/office/officeart/2005/8/layout/process1"/>
    <dgm:cxn modelId="{9A2EBB1E-EFFC-4829-8FCB-AE38AE6B5524}" type="presParOf" srcId="{74BB9FD9-B113-4460-95E8-F4AAC77BE6B4}" destId="{5047732D-76DF-470F-B7AB-6C5F88D73BFD}" srcOrd="1" destOrd="0" presId="urn:microsoft.com/office/officeart/2005/8/layout/process1"/>
    <dgm:cxn modelId="{9E3243CB-F27D-4817-9E3F-E8D32AEAC2AC}" type="presParOf" srcId="{5047732D-76DF-470F-B7AB-6C5F88D73BFD}" destId="{AB02D74F-9A34-464C-824A-B9C0F3730AB8}" srcOrd="0" destOrd="0" presId="urn:microsoft.com/office/officeart/2005/8/layout/process1"/>
    <dgm:cxn modelId="{CB53A12A-5E86-4611-A30D-AD756563459C}" type="presParOf" srcId="{74BB9FD9-B113-4460-95E8-F4AAC77BE6B4}" destId="{4D2E1900-B578-4719-AA9B-AFBADDF908E6}" srcOrd="2" destOrd="0" presId="urn:microsoft.com/office/officeart/2005/8/layout/process1"/>
    <dgm:cxn modelId="{FD0BE75B-B206-4F4B-B635-F16C37F7BE5A}" type="presParOf" srcId="{74BB9FD9-B113-4460-95E8-F4AAC77BE6B4}" destId="{41065924-8B6F-490F-AB7F-F2E73B4C2A66}" srcOrd="3" destOrd="0" presId="urn:microsoft.com/office/officeart/2005/8/layout/process1"/>
    <dgm:cxn modelId="{E19A3DA6-D7FF-4836-9CF8-D363C7E0ED81}" type="presParOf" srcId="{41065924-8B6F-490F-AB7F-F2E73B4C2A66}" destId="{AD849FE6-3AB2-4826-8A9C-C789100FC106}" srcOrd="0" destOrd="0" presId="urn:microsoft.com/office/officeart/2005/8/layout/process1"/>
    <dgm:cxn modelId="{7D991C41-21CA-41B0-AD96-7ACCDE32308D}" type="presParOf" srcId="{74BB9FD9-B113-4460-95E8-F4AAC77BE6B4}" destId="{2CC0EAD0-C1BB-4FD6-BB2E-6770CED4559A}" srcOrd="4" destOrd="0" presId="urn:microsoft.com/office/officeart/2005/8/layout/process1"/>
    <dgm:cxn modelId="{9B21C2D2-28FD-4341-88DB-8CB0C721638C}" type="presParOf" srcId="{74BB9FD9-B113-4460-95E8-F4AAC77BE6B4}" destId="{C87FFAD6-7591-4D9D-86EA-D56DEA051B4B}" srcOrd="5" destOrd="0" presId="urn:microsoft.com/office/officeart/2005/8/layout/process1"/>
    <dgm:cxn modelId="{FF75C472-8587-40FF-A39B-F566797F687C}" type="presParOf" srcId="{C87FFAD6-7591-4D9D-86EA-D56DEA051B4B}" destId="{E20BFE1F-1CAE-49B9-BEDD-695D402BF9DE}" srcOrd="0" destOrd="0" presId="urn:microsoft.com/office/officeart/2005/8/layout/process1"/>
    <dgm:cxn modelId="{AA18852C-359F-4079-B557-A2723F760EEF}" type="presParOf" srcId="{74BB9FD9-B113-4460-95E8-F4AAC77BE6B4}" destId="{D3E4C908-D92D-4C4F-A4C7-6C8933D59AEF}" srcOrd="6" destOrd="0" presId="urn:microsoft.com/office/officeart/2005/8/layout/process1"/>
    <dgm:cxn modelId="{76D15F6B-DAC6-40A8-8F63-BE87271B5930}" type="presParOf" srcId="{74BB9FD9-B113-4460-95E8-F4AAC77BE6B4}" destId="{4DE3B4A5-99D3-473F-8DAB-195F67F2BAD9}" srcOrd="7" destOrd="0" presId="urn:microsoft.com/office/officeart/2005/8/layout/process1"/>
    <dgm:cxn modelId="{07A76654-997D-48AA-BBC8-0D444B8D3BBC}" type="presParOf" srcId="{4DE3B4A5-99D3-473F-8DAB-195F67F2BAD9}" destId="{92D35694-4C6D-45F5-9BEB-E91D54BBBA71}" srcOrd="0" destOrd="0" presId="urn:microsoft.com/office/officeart/2005/8/layout/process1"/>
    <dgm:cxn modelId="{5651DB30-371D-4F09-BA84-4017172022D6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0533DD1-397E-4ADF-B08A-84C4D2C7D578}" type="presOf" srcId="{55FC0D4A-1C6A-418E-96F9-86EC51AEB42C}" destId="{41065924-8B6F-490F-AB7F-F2E73B4C2A66}" srcOrd="0" destOrd="0" presId="urn:microsoft.com/office/officeart/2005/8/layout/process1"/>
    <dgm:cxn modelId="{63B504CF-9FA7-438D-BBEA-0A5A9C36AA4B}" type="presOf" srcId="{0FF2F775-C697-411C-A02F-99E750F26272}" destId="{09DE46C5-DC77-4F70-A6AB-E67B71C42916}" srcOrd="0" destOrd="0" presId="urn:microsoft.com/office/officeart/2005/8/layout/process1"/>
    <dgm:cxn modelId="{CA442502-D447-486A-B78B-B5D14BF5A2B7}" type="presOf" srcId="{6A64931D-E72C-4413-8B0C-F918E10688CA}" destId="{92D35694-4C6D-45F5-9BEB-E91D54BBBA71}" srcOrd="1" destOrd="0" presId="urn:microsoft.com/office/officeart/2005/8/layout/process1"/>
    <dgm:cxn modelId="{6B7846DA-73E5-4526-9466-AF8A1762C016}" type="presOf" srcId="{B77137B7-8492-44E4-A632-C9491830FF2F}" destId="{D3E4C908-D92D-4C4F-A4C7-6C8933D59AEF}" srcOrd="0" destOrd="0" presId="urn:microsoft.com/office/officeart/2005/8/layout/process1"/>
    <dgm:cxn modelId="{3B527DE3-C4E0-4ADC-A0E3-2A34B3EF140A}" type="presOf" srcId="{55FC0D4A-1C6A-418E-96F9-86EC51AEB42C}" destId="{AD849FE6-3AB2-4826-8A9C-C789100FC106}" srcOrd="1" destOrd="0" presId="urn:microsoft.com/office/officeart/2005/8/layout/process1"/>
    <dgm:cxn modelId="{ED502745-BD35-41AA-946D-3ED4A7DAAEBC}" type="presOf" srcId="{B2DCF678-8DDF-4027-89CB-FFAF771A7277}" destId="{C87FFAD6-7591-4D9D-86EA-D56DEA051B4B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C3B487D6-EB4D-4A2A-A882-7A6222218341}" type="presOf" srcId="{2BB4F856-E8FD-4EFA-8DBB-A667A03EAEE9}" destId="{4AF1CA67-AA47-48B5-8BDF-5E936752ADC5}" srcOrd="0" destOrd="0" presId="urn:microsoft.com/office/officeart/2005/8/layout/process1"/>
    <dgm:cxn modelId="{40A21632-90CA-4E50-8B97-C40D1DBEDA16}" type="presOf" srcId="{223B621C-92BC-47C1-810B-9B4979D3F767}" destId="{5047732D-76DF-470F-B7AB-6C5F88D73BFD}" srcOrd="0" destOrd="0" presId="urn:microsoft.com/office/officeart/2005/8/layout/process1"/>
    <dgm:cxn modelId="{9D2F40B1-C96F-4943-A5EB-70C9ABD752D5}" type="presOf" srcId="{6A64931D-E72C-4413-8B0C-F918E10688CA}" destId="{4DE3B4A5-99D3-473F-8DAB-195F67F2BAD9}" srcOrd="0" destOrd="0" presId="urn:microsoft.com/office/officeart/2005/8/layout/process1"/>
    <dgm:cxn modelId="{FCF90234-3C68-4567-A5C7-60EC202409BA}" type="presOf" srcId="{223B621C-92BC-47C1-810B-9B4979D3F767}" destId="{AB02D74F-9A34-464C-824A-B9C0F3730AB8}" srcOrd="1" destOrd="0" presId="urn:microsoft.com/office/officeart/2005/8/layout/process1"/>
    <dgm:cxn modelId="{256E0084-E92C-4133-BF8E-4A1EC90591FE}" type="presOf" srcId="{C300DCA2-5A29-420C-A807-802A98A02914}" destId="{74BB9FD9-B113-4460-95E8-F4AAC77BE6B4}" srcOrd="0" destOrd="0" presId="urn:microsoft.com/office/officeart/2005/8/layout/process1"/>
    <dgm:cxn modelId="{DE79BD37-9510-4C88-9CD1-56B7A599B4EA}" type="presOf" srcId="{B2DCF678-8DDF-4027-89CB-FFAF771A7277}" destId="{E20BFE1F-1CAE-49B9-BEDD-695D402BF9DE}" srcOrd="1" destOrd="0" presId="urn:microsoft.com/office/officeart/2005/8/layout/process1"/>
    <dgm:cxn modelId="{DC631432-35CD-48B0-A2A1-9D7E38C14400}" type="presOf" srcId="{AC248B83-B853-4B55-9FE5-C000FDF714FF}" destId="{2CC0EAD0-C1BB-4FD6-BB2E-6770CED4559A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F7066983-6605-405E-8D68-2FDE1A8E66F3}" type="presOf" srcId="{6D8DA327-9241-47B7-AFFE-C642226A181C}" destId="{4D2E1900-B578-4719-AA9B-AFBADDF908E6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96B8745A-BC0A-4C1B-95CE-07B3015FE940}" type="presParOf" srcId="{74BB9FD9-B113-4460-95E8-F4AAC77BE6B4}" destId="{09DE46C5-DC77-4F70-A6AB-E67B71C42916}" srcOrd="0" destOrd="0" presId="urn:microsoft.com/office/officeart/2005/8/layout/process1"/>
    <dgm:cxn modelId="{3ABDAB75-8AAA-4D89-89B8-B4B1BDE24D76}" type="presParOf" srcId="{74BB9FD9-B113-4460-95E8-F4AAC77BE6B4}" destId="{5047732D-76DF-470F-B7AB-6C5F88D73BFD}" srcOrd="1" destOrd="0" presId="urn:microsoft.com/office/officeart/2005/8/layout/process1"/>
    <dgm:cxn modelId="{EADC966F-B93F-4686-B68F-443876F4DC25}" type="presParOf" srcId="{5047732D-76DF-470F-B7AB-6C5F88D73BFD}" destId="{AB02D74F-9A34-464C-824A-B9C0F3730AB8}" srcOrd="0" destOrd="0" presId="urn:microsoft.com/office/officeart/2005/8/layout/process1"/>
    <dgm:cxn modelId="{12053746-44D6-41AE-B70D-97DFEE61F0DA}" type="presParOf" srcId="{74BB9FD9-B113-4460-95E8-F4AAC77BE6B4}" destId="{4D2E1900-B578-4719-AA9B-AFBADDF908E6}" srcOrd="2" destOrd="0" presId="urn:microsoft.com/office/officeart/2005/8/layout/process1"/>
    <dgm:cxn modelId="{57ECA6EC-68A2-4D71-8DDE-EF5E06704707}" type="presParOf" srcId="{74BB9FD9-B113-4460-95E8-F4AAC77BE6B4}" destId="{41065924-8B6F-490F-AB7F-F2E73B4C2A66}" srcOrd="3" destOrd="0" presId="urn:microsoft.com/office/officeart/2005/8/layout/process1"/>
    <dgm:cxn modelId="{072FE744-FB05-453B-9AB7-C6E0B5C0A8C7}" type="presParOf" srcId="{41065924-8B6F-490F-AB7F-F2E73B4C2A66}" destId="{AD849FE6-3AB2-4826-8A9C-C789100FC106}" srcOrd="0" destOrd="0" presId="urn:microsoft.com/office/officeart/2005/8/layout/process1"/>
    <dgm:cxn modelId="{2B0D4008-7C76-488B-AF8C-32906FF6CA07}" type="presParOf" srcId="{74BB9FD9-B113-4460-95E8-F4AAC77BE6B4}" destId="{2CC0EAD0-C1BB-4FD6-BB2E-6770CED4559A}" srcOrd="4" destOrd="0" presId="urn:microsoft.com/office/officeart/2005/8/layout/process1"/>
    <dgm:cxn modelId="{7C2EFA34-2664-433C-A65E-D18A0F6F3EF7}" type="presParOf" srcId="{74BB9FD9-B113-4460-95E8-F4AAC77BE6B4}" destId="{C87FFAD6-7591-4D9D-86EA-D56DEA051B4B}" srcOrd="5" destOrd="0" presId="urn:microsoft.com/office/officeart/2005/8/layout/process1"/>
    <dgm:cxn modelId="{871A1CCB-F645-4F41-9A15-D2A4A17FA6AE}" type="presParOf" srcId="{C87FFAD6-7591-4D9D-86EA-D56DEA051B4B}" destId="{E20BFE1F-1CAE-49B9-BEDD-695D402BF9DE}" srcOrd="0" destOrd="0" presId="urn:microsoft.com/office/officeart/2005/8/layout/process1"/>
    <dgm:cxn modelId="{69BD0648-4D88-45BA-92F7-3FDA6FADF15B}" type="presParOf" srcId="{74BB9FD9-B113-4460-95E8-F4AAC77BE6B4}" destId="{D3E4C908-D92D-4C4F-A4C7-6C8933D59AEF}" srcOrd="6" destOrd="0" presId="urn:microsoft.com/office/officeart/2005/8/layout/process1"/>
    <dgm:cxn modelId="{65E9DA2E-D518-4977-89FE-E6E6155F0475}" type="presParOf" srcId="{74BB9FD9-B113-4460-95E8-F4AAC77BE6B4}" destId="{4DE3B4A5-99D3-473F-8DAB-195F67F2BAD9}" srcOrd="7" destOrd="0" presId="urn:microsoft.com/office/officeart/2005/8/layout/process1"/>
    <dgm:cxn modelId="{52C2CADA-B0E8-44B9-A7C7-29173238C8E9}" type="presParOf" srcId="{4DE3B4A5-99D3-473F-8DAB-195F67F2BAD9}" destId="{92D35694-4C6D-45F5-9BEB-E91D54BBBA71}" srcOrd="0" destOrd="0" presId="urn:microsoft.com/office/officeart/2005/8/layout/process1"/>
    <dgm:cxn modelId="{7B80C0C5-CF99-4A74-905A-ABD7826B8576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789DE7-2B4C-4FB2-B4FC-E7E9C232924E}" type="presOf" srcId="{B2DCF678-8DDF-4027-89CB-FFAF771A7277}" destId="{E20BFE1F-1CAE-49B9-BEDD-695D402BF9DE}" srcOrd="1" destOrd="0" presId="urn:microsoft.com/office/officeart/2005/8/layout/process1"/>
    <dgm:cxn modelId="{44B9FADD-88E1-4F41-B8A8-776D2DAF866E}" type="presOf" srcId="{2BB4F856-E8FD-4EFA-8DBB-A667A03EAEE9}" destId="{4AF1CA67-AA47-48B5-8BDF-5E936752ADC5}" srcOrd="0" destOrd="0" presId="urn:microsoft.com/office/officeart/2005/8/layout/process1"/>
    <dgm:cxn modelId="{B81904B6-EEF9-40E1-8B89-95ECE4FB79AA}" type="presOf" srcId="{0FF2F775-C697-411C-A02F-99E750F26272}" destId="{09DE46C5-DC77-4F70-A6AB-E67B71C42916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0ADB1A51-3AE0-45BA-8686-E451335F5CF3}" type="presOf" srcId="{B77137B7-8492-44E4-A632-C9491830FF2F}" destId="{D3E4C908-D92D-4C4F-A4C7-6C8933D59AEF}" srcOrd="0" destOrd="0" presId="urn:microsoft.com/office/officeart/2005/8/layout/process1"/>
    <dgm:cxn modelId="{F5848BD6-1FEE-49F3-8A7A-BDEEF3DDE9BE}" type="presOf" srcId="{6A64931D-E72C-4413-8B0C-F918E10688CA}" destId="{4DE3B4A5-99D3-473F-8DAB-195F67F2BAD9}" srcOrd="0" destOrd="0" presId="urn:microsoft.com/office/officeart/2005/8/layout/process1"/>
    <dgm:cxn modelId="{EF6FCF80-722A-4DA8-9755-B215D4D76D0E}" type="presOf" srcId="{6D8DA327-9241-47B7-AFFE-C642226A181C}" destId="{4D2E1900-B578-4719-AA9B-AFBADDF908E6}" srcOrd="0" destOrd="0" presId="urn:microsoft.com/office/officeart/2005/8/layout/process1"/>
    <dgm:cxn modelId="{77EA1EAC-3A56-48C4-B8E8-707C1DAF5C0C}" type="presOf" srcId="{223B621C-92BC-47C1-810B-9B4979D3F767}" destId="{5047732D-76DF-470F-B7AB-6C5F88D73BFD}" srcOrd="0" destOrd="0" presId="urn:microsoft.com/office/officeart/2005/8/layout/process1"/>
    <dgm:cxn modelId="{6C6CF77A-0201-489D-8B83-60C60BEDD03F}" type="presOf" srcId="{B2DCF678-8DDF-4027-89CB-FFAF771A7277}" destId="{C87FFAD6-7591-4D9D-86EA-D56DEA051B4B}" srcOrd="0" destOrd="0" presId="urn:microsoft.com/office/officeart/2005/8/layout/process1"/>
    <dgm:cxn modelId="{014FA172-A6D3-4114-90D6-E67AF40DF7CE}" type="presOf" srcId="{55FC0D4A-1C6A-418E-96F9-86EC51AEB42C}" destId="{41065924-8B6F-490F-AB7F-F2E73B4C2A66}" srcOrd="0" destOrd="0" presId="urn:microsoft.com/office/officeart/2005/8/layout/process1"/>
    <dgm:cxn modelId="{C179EB2B-10CC-4544-B1FF-4058B735314D}" type="presOf" srcId="{55FC0D4A-1C6A-418E-96F9-86EC51AEB42C}" destId="{AD849FE6-3AB2-4826-8A9C-C789100FC106}" srcOrd="1" destOrd="0" presId="urn:microsoft.com/office/officeart/2005/8/layout/process1"/>
    <dgm:cxn modelId="{4FB14427-D974-4EE8-B8A9-DE96B1735CE0}" type="presOf" srcId="{223B621C-92BC-47C1-810B-9B4979D3F767}" destId="{AB02D74F-9A34-464C-824A-B9C0F3730AB8}" srcOrd="1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8F5CBF42-3FBA-4B32-A989-0653D3B105E7}" type="presOf" srcId="{6A64931D-E72C-4413-8B0C-F918E10688CA}" destId="{92D35694-4C6D-45F5-9BEB-E91D54BBBA71}" srcOrd="1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AA129D8A-1ECA-408A-8BC6-5DD794D2F3F6}" type="presOf" srcId="{C300DCA2-5A29-420C-A807-802A98A02914}" destId="{74BB9FD9-B113-4460-95E8-F4AAC77BE6B4}" srcOrd="0" destOrd="0" presId="urn:microsoft.com/office/officeart/2005/8/layout/process1"/>
    <dgm:cxn modelId="{3DB519C8-30F7-4FE3-A164-D71C551E979E}" type="presOf" srcId="{AC248B83-B853-4B55-9FE5-C000FDF714FF}" destId="{2CC0EAD0-C1BB-4FD6-BB2E-6770CED4559A}" srcOrd="0" destOrd="0" presId="urn:microsoft.com/office/officeart/2005/8/layout/process1"/>
    <dgm:cxn modelId="{770B781E-54FE-4820-B036-74B1AAF2C48E}" type="presParOf" srcId="{74BB9FD9-B113-4460-95E8-F4AAC77BE6B4}" destId="{09DE46C5-DC77-4F70-A6AB-E67B71C42916}" srcOrd="0" destOrd="0" presId="urn:microsoft.com/office/officeart/2005/8/layout/process1"/>
    <dgm:cxn modelId="{1DD8B57F-8A52-415A-9FEB-B147B5DF1405}" type="presParOf" srcId="{74BB9FD9-B113-4460-95E8-F4AAC77BE6B4}" destId="{5047732D-76DF-470F-B7AB-6C5F88D73BFD}" srcOrd="1" destOrd="0" presId="urn:microsoft.com/office/officeart/2005/8/layout/process1"/>
    <dgm:cxn modelId="{DC845664-5667-4735-82A4-F8D9A1F1EA47}" type="presParOf" srcId="{5047732D-76DF-470F-B7AB-6C5F88D73BFD}" destId="{AB02D74F-9A34-464C-824A-B9C0F3730AB8}" srcOrd="0" destOrd="0" presId="urn:microsoft.com/office/officeart/2005/8/layout/process1"/>
    <dgm:cxn modelId="{F8E4E8E8-A13A-453A-8500-747413FCFF17}" type="presParOf" srcId="{74BB9FD9-B113-4460-95E8-F4AAC77BE6B4}" destId="{4D2E1900-B578-4719-AA9B-AFBADDF908E6}" srcOrd="2" destOrd="0" presId="urn:microsoft.com/office/officeart/2005/8/layout/process1"/>
    <dgm:cxn modelId="{EBC7633C-B2E8-4688-9834-03FC77E8DCCD}" type="presParOf" srcId="{74BB9FD9-B113-4460-95E8-F4AAC77BE6B4}" destId="{41065924-8B6F-490F-AB7F-F2E73B4C2A66}" srcOrd="3" destOrd="0" presId="urn:microsoft.com/office/officeart/2005/8/layout/process1"/>
    <dgm:cxn modelId="{9F0BE226-7920-45F0-A13C-8FC2C1B5452C}" type="presParOf" srcId="{41065924-8B6F-490F-AB7F-F2E73B4C2A66}" destId="{AD849FE6-3AB2-4826-8A9C-C789100FC106}" srcOrd="0" destOrd="0" presId="urn:microsoft.com/office/officeart/2005/8/layout/process1"/>
    <dgm:cxn modelId="{115F4EAB-CCA0-42A3-9C09-38C3E6AF68DE}" type="presParOf" srcId="{74BB9FD9-B113-4460-95E8-F4AAC77BE6B4}" destId="{2CC0EAD0-C1BB-4FD6-BB2E-6770CED4559A}" srcOrd="4" destOrd="0" presId="urn:microsoft.com/office/officeart/2005/8/layout/process1"/>
    <dgm:cxn modelId="{E393D42B-894C-4B4B-8DCA-88D9A547EC3C}" type="presParOf" srcId="{74BB9FD9-B113-4460-95E8-F4AAC77BE6B4}" destId="{C87FFAD6-7591-4D9D-86EA-D56DEA051B4B}" srcOrd="5" destOrd="0" presId="urn:microsoft.com/office/officeart/2005/8/layout/process1"/>
    <dgm:cxn modelId="{6ECB015D-0FF9-4D50-A558-FEFB6A61560C}" type="presParOf" srcId="{C87FFAD6-7591-4D9D-86EA-D56DEA051B4B}" destId="{E20BFE1F-1CAE-49B9-BEDD-695D402BF9DE}" srcOrd="0" destOrd="0" presId="urn:microsoft.com/office/officeart/2005/8/layout/process1"/>
    <dgm:cxn modelId="{FA764DB8-55CA-47E9-B431-5A9478E427E0}" type="presParOf" srcId="{74BB9FD9-B113-4460-95E8-F4AAC77BE6B4}" destId="{D3E4C908-D92D-4C4F-A4C7-6C8933D59AEF}" srcOrd="6" destOrd="0" presId="urn:microsoft.com/office/officeart/2005/8/layout/process1"/>
    <dgm:cxn modelId="{2FDD5A73-5FF4-4679-9E09-742732A1FAE9}" type="presParOf" srcId="{74BB9FD9-B113-4460-95E8-F4AAC77BE6B4}" destId="{4DE3B4A5-99D3-473F-8DAB-195F67F2BAD9}" srcOrd="7" destOrd="0" presId="urn:microsoft.com/office/officeart/2005/8/layout/process1"/>
    <dgm:cxn modelId="{61EFBE46-AAE3-49D9-B2EE-239CC04FCF40}" type="presParOf" srcId="{4DE3B4A5-99D3-473F-8DAB-195F67F2BAD9}" destId="{92D35694-4C6D-45F5-9BEB-E91D54BBBA71}" srcOrd="0" destOrd="0" presId="urn:microsoft.com/office/officeart/2005/8/layout/process1"/>
    <dgm:cxn modelId="{6BC22E9F-66A4-4CC5-8F23-A0177B418B3B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C16ECF-1D70-4B1C-AD6B-F50B75602A6A}" type="presOf" srcId="{2BB4F856-E8FD-4EFA-8DBB-A667A03EAEE9}" destId="{4AF1CA67-AA47-48B5-8BDF-5E936752ADC5}" srcOrd="0" destOrd="0" presId="urn:microsoft.com/office/officeart/2005/8/layout/process1"/>
    <dgm:cxn modelId="{BDC1AD0F-CCBF-49E4-BB54-0513B67BE084}" type="presOf" srcId="{B77137B7-8492-44E4-A632-C9491830FF2F}" destId="{D3E4C908-D92D-4C4F-A4C7-6C8933D59AEF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187D8431-C082-464A-A8F6-A37E5E04F366}" type="presOf" srcId="{6D8DA327-9241-47B7-AFFE-C642226A181C}" destId="{4D2E1900-B578-4719-AA9B-AFBADDF908E6}" srcOrd="0" destOrd="0" presId="urn:microsoft.com/office/officeart/2005/8/layout/process1"/>
    <dgm:cxn modelId="{76E617A4-E5EE-4183-87D3-A0B8C626C4DF}" type="presOf" srcId="{223B621C-92BC-47C1-810B-9B4979D3F767}" destId="{AB02D74F-9A34-464C-824A-B9C0F3730AB8}" srcOrd="1" destOrd="0" presId="urn:microsoft.com/office/officeart/2005/8/layout/process1"/>
    <dgm:cxn modelId="{09411828-98B5-4EF9-9B35-6FA36F5F8726}" type="presOf" srcId="{B2DCF678-8DDF-4027-89CB-FFAF771A7277}" destId="{C87FFAD6-7591-4D9D-86EA-D56DEA051B4B}" srcOrd="0" destOrd="0" presId="urn:microsoft.com/office/officeart/2005/8/layout/process1"/>
    <dgm:cxn modelId="{B3D8EF42-9A76-46AA-AC0B-3D7833C0A3E5}" type="presOf" srcId="{6A64931D-E72C-4413-8B0C-F918E10688CA}" destId="{4DE3B4A5-99D3-473F-8DAB-195F67F2BAD9}" srcOrd="0" destOrd="0" presId="urn:microsoft.com/office/officeart/2005/8/layout/process1"/>
    <dgm:cxn modelId="{5E1320C0-8B4B-4F82-8085-8BE0D5AA390C}" type="presOf" srcId="{223B621C-92BC-47C1-810B-9B4979D3F767}" destId="{5047732D-76DF-470F-B7AB-6C5F88D73BFD}" srcOrd="0" destOrd="0" presId="urn:microsoft.com/office/officeart/2005/8/layout/process1"/>
    <dgm:cxn modelId="{C5981273-5A8B-4CD0-94C6-AB13B45267D3}" type="presOf" srcId="{0FF2F775-C697-411C-A02F-99E750F26272}" destId="{09DE46C5-DC77-4F70-A6AB-E67B71C42916}" srcOrd="0" destOrd="0" presId="urn:microsoft.com/office/officeart/2005/8/layout/process1"/>
    <dgm:cxn modelId="{895146C4-EABA-4154-BA2D-A437F251D814}" type="presOf" srcId="{6A64931D-E72C-4413-8B0C-F918E10688CA}" destId="{92D35694-4C6D-45F5-9BEB-E91D54BBBA71}" srcOrd="1" destOrd="0" presId="urn:microsoft.com/office/officeart/2005/8/layout/process1"/>
    <dgm:cxn modelId="{DC3661CF-D81F-40E3-88C8-67CC190EE693}" type="presOf" srcId="{C300DCA2-5A29-420C-A807-802A98A02914}" destId="{74BB9FD9-B113-4460-95E8-F4AAC77BE6B4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FD5D3696-D2CF-4DA4-BF3E-9F0F65114D92}" type="presOf" srcId="{55FC0D4A-1C6A-418E-96F9-86EC51AEB42C}" destId="{AD849FE6-3AB2-4826-8A9C-C789100FC106}" srcOrd="1" destOrd="0" presId="urn:microsoft.com/office/officeart/2005/8/layout/process1"/>
    <dgm:cxn modelId="{F14CEAB5-9556-4FA8-B490-1982BA9E9359}" type="presOf" srcId="{B2DCF678-8DDF-4027-89CB-FFAF771A7277}" destId="{E20BFE1F-1CAE-49B9-BEDD-695D402BF9DE}" srcOrd="1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61D7D522-EF70-4574-8B1E-97E08C092C04}" type="presOf" srcId="{55FC0D4A-1C6A-418E-96F9-86EC51AEB42C}" destId="{41065924-8B6F-490F-AB7F-F2E73B4C2A66}" srcOrd="0" destOrd="0" presId="urn:microsoft.com/office/officeart/2005/8/layout/process1"/>
    <dgm:cxn modelId="{7F503AA3-0B3F-4729-8689-7CBEF9C33A6B}" type="presOf" srcId="{AC248B83-B853-4B55-9FE5-C000FDF714FF}" destId="{2CC0EAD0-C1BB-4FD6-BB2E-6770CED4559A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032F2817-D48D-4BB9-AEE9-037C573D2C92}" type="presParOf" srcId="{74BB9FD9-B113-4460-95E8-F4AAC77BE6B4}" destId="{09DE46C5-DC77-4F70-A6AB-E67B71C42916}" srcOrd="0" destOrd="0" presId="urn:microsoft.com/office/officeart/2005/8/layout/process1"/>
    <dgm:cxn modelId="{59738E31-79EC-4B20-81DE-7968697209B4}" type="presParOf" srcId="{74BB9FD9-B113-4460-95E8-F4AAC77BE6B4}" destId="{5047732D-76DF-470F-B7AB-6C5F88D73BFD}" srcOrd="1" destOrd="0" presId="urn:microsoft.com/office/officeart/2005/8/layout/process1"/>
    <dgm:cxn modelId="{57C8B00B-33AE-4ACA-92D3-CD217C589050}" type="presParOf" srcId="{5047732D-76DF-470F-B7AB-6C5F88D73BFD}" destId="{AB02D74F-9A34-464C-824A-B9C0F3730AB8}" srcOrd="0" destOrd="0" presId="urn:microsoft.com/office/officeart/2005/8/layout/process1"/>
    <dgm:cxn modelId="{DB0B1DA0-741F-4845-93A4-70EB97FE8A01}" type="presParOf" srcId="{74BB9FD9-B113-4460-95E8-F4AAC77BE6B4}" destId="{4D2E1900-B578-4719-AA9B-AFBADDF908E6}" srcOrd="2" destOrd="0" presId="urn:microsoft.com/office/officeart/2005/8/layout/process1"/>
    <dgm:cxn modelId="{8CAD7062-A3CF-48C0-B36E-5504158DF8DA}" type="presParOf" srcId="{74BB9FD9-B113-4460-95E8-F4AAC77BE6B4}" destId="{41065924-8B6F-490F-AB7F-F2E73B4C2A66}" srcOrd="3" destOrd="0" presId="urn:microsoft.com/office/officeart/2005/8/layout/process1"/>
    <dgm:cxn modelId="{491FFD8F-2506-4812-AC3F-891806CA4FBB}" type="presParOf" srcId="{41065924-8B6F-490F-AB7F-F2E73B4C2A66}" destId="{AD849FE6-3AB2-4826-8A9C-C789100FC106}" srcOrd="0" destOrd="0" presId="urn:microsoft.com/office/officeart/2005/8/layout/process1"/>
    <dgm:cxn modelId="{B68B7A2D-DAEC-49F3-9CDE-7E0F4915B046}" type="presParOf" srcId="{74BB9FD9-B113-4460-95E8-F4AAC77BE6B4}" destId="{2CC0EAD0-C1BB-4FD6-BB2E-6770CED4559A}" srcOrd="4" destOrd="0" presId="urn:microsoft.com/office/officeart/2005/8/layout/process1"/>
    <dgm:cxn modelId="{F68270AA-0E4C-4A1A-BAD6-9F61F1025232}" type="presParOf" srcId="{74BB9FD9-B113-4460-95E8-F4AAC77BE6B4}" destId="{C87FFAD6-7591-4D9D-86EA-D56DEA051B4B}" srcOrd="5" destOrd="0" presId="urn:microsoft.com/office/officeart/2005/8/layout/process1"/>
    <dgm:cxn modelId="{4E96A62F-4FA2-4076-B189-3A3BB2C6ADC0}" type="presParOf" srcId="{C87FFAD6-7591-4D9D-86EA-D56DEA051B4B}" destId="{E20BFE1F-1CAE-49B9-BEDD-695D402BF9DE}" srcOrd="0" destOrd="0" presId="urn:microsoft.com/office/officeart/2005/8/layout/process1"/>
    <dgm:cxn modelId="{B56918BD-CA02-48DD-B682-63B3E573B0F3}" type="presParOf" srcId="{74BB9FD9-B113-4460-95E8-F4AAC77BE6B4}" destId="{D3E4C908-D92D-4C4F-A4C7-6C8933D59AEF}" srcOrd="6" destOrd="0" presId="urn:microsoft.com/office/officeart/2005/8/layout/process1"/>
    <dgm:cxn modelId="{9357DF81-68CD-45A8-B14D-E9677D5C2019}" type="presParOf" srcId="{74BB9FD9-B113-4460-95E8-F4AAC77BE6B4}" destId="{4DE3B4A5-99D3-473F-8DAB-195F67F2BAD9}" srcOrd="7" destOrd="0" presId="urn:microsoft.com/office/officeart/2005/8/layout/process1"/>
    <dgm:cxn modelId="{6ACA1389-BF86-46C9-BA6B-06FA93ADED19}" type="presParOf" srcId="{4DE3B4A5-99D3-473F-8DAB-195F67F2BAD9}" destId="{92D35694-4C6D-45F5-9BEB-E91D54BBBA71}" srcOrd="0" destOrd="0" presId="urn:microsoft.com/office/officeart/2005/8/layout/process1"/>
    <dgm:cxn modelId="{42D23FFB-B048-4402-A635-32FFF3E9248B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  <a:alpha val="1700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498FEFC9-9E4F-45E2-8E58-7CC651B20623}" type="presOf" srcId="{B77137B7-8492-44E4-A632-C9491830FF2F}" destId="{D3E4C908-D92D-4C4F-A4C7-6C8933D59AEF}" srcOrd="0" destOrd="0" presId="urn:microsoft.com/office/officeart/2005/8/layout/process1"/>
    <dgm:cxn modelId="{4162B6F6-A480-450F-AFC0-9828F09A18A4}" type="presOf" srcId="{6A64931D-E72C-4413-8B0C-F918E10688CA}" destId="{4DE3B4A5-99D3-473F-8DAB-195F67F2BAD9}" srcOrd="0" destOrd="0" presId="urn:microsoft.com/office/officeart/2005/8/layout/process1"/>
    <dgm:cxn modelId="{68A8BDA7-EF8D-44BE-BF04-CE273AF4CF1D}" type="presOf" srcId="{0FF2F775-C697-411C-A02F-99E750F26272}" destId="{09DE46C5-DC77-4F70-A6AB-E67B71C42916}" srcOrd="0" destOrd="0" presId="urn:microsoft.com/office/officeart/2005/8/layout/process1"/>
    <dgm:cxn modelId="{999D8E51-1D8E-4A38-A7DC-007D20A6B56C}" type="presOf" srcId="{B2DCF678-8DDF-4027-89CB-FFAF771A7277}" destId="{E20BFE1F-1CAE-49B9-BEDD-695D402BF9DE}" srcOrd="1" destOrd="0" presId="urn:microsoft.com/office/officeart/2005/8/layout/process1"/>
    <dgm:cxn modelId="{9778A27E-656F-4E72-9D11-E814D37C3BF5}" type="presOf" srcId="{223B621C-92BC-47C1-810B-9B4979D3F767}" destId="{AB02D74F-9A34-464C-824A-B9C0F3730AB8}" srcOrd="1" destOrd="0" presId="urn:microsoft.com/office/officeart/2005/8/layout/process1"/>
    <dgm:cxn modelId="{D21D8603-E7F8-4AA4-A6E3-042FAC5AE976}" type="presOf" srcId="{6A64931D-E72C-4413-8B0C-F918E10688CA}" destId="{92D35694-4C6D-45F5-9BEB-E91D54BBBA71}" srcOrd="1" destOrd="0" presId="urn:microsoft.com/office/officeart/2005/8/layout/process1"/>
    <dgm:cxn modelId="{E23CD174-C927-4D36-A70F-BD7DA223B54B}" type="presOf" srcId="{C300DCA2-5A29-420C-A807-802A98A02914}" destId="{74BB9FD9-B113-4460-95E8-F4AAC77BE6B4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59EDB7F0-BDEE-4EA9-8B84-8445E55E3EFA}" type="presOf" srcId="{6D8DA327-9241-47B7-AFFE-C642226A181C}" destId="{4D2E1900-B578-4719-AA9B-AFBADDF908E6}" srcOrd="0" destOrd="0" presId="urn:microsoft.com/office/officeart/2005/8/layout/process1"/>
    <dgm:cxn modelId="{22ED3A17-5694-424A-8C03-DDD32557057E}" type="presOf" srcId="{AC248B83-B853-4B55-9FE5-C000FDF714FF}" destId="{2CC0EAD0-C1BB-4FD6-BB2E-6770CED4559A}" srcOrd="0" destOrd="0" presId="urn:microsoft.com/office/officeart/2005/8/layout/process1"/>
    <dgm:cxn modelId="{149DB485-721E-4615-A174-D9C790178F21}" type="presOf" srcId="{223B621C-92BC-47C1-810B-9B4979D3F767}" destId="{5047732D-76DF-470F-B7AB-6C5F88D73BFD}" srcOrd="0" destOrd="0" presId="urn:microsoft.com/office/officeart/2005/8/layout/process1"/>
    <dgm:cxn modelId="{F42C093A-303D-4B70-8489-11BBB37C4B46}" type="presOf" srcId="{55FC0D4A-1C6A-418E-96F9-86EC51AEB42C}" destId="{41065924-8B6F-490F-AB7F-F2E73B4C2A66}" srcOrd="0" destOrd="0" presId="urn:microsoft.com/office/officeart/2005/8/layout/process1"/>
    <dgm:cxn modelId="{7E5C8CB2-3870-41D5-85FF-3BAA0DA81686}" type="presOf" srcId="{B2DCF678-8DDF-4027-89CB-FFAF771A7277}" destId="{C87FFAD6-7591-4D9D-86EA-D56DEA051B4B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8DF8432F-C989-466D-B431-137C54045811}" type="presOf" srcId="{55FC0D4A-1C6A-418E-96F9-86EC51AEB42C}" destId="{AD849FE6-3AB2-4826-8A9C-C789100FC106}" srcOrd="1" destOrd="0" presId="urn:microsoft.com/office/officeart/2005/8/layout/process1"/>
    <dgm:cxn modelId="{8E5F7278-19E7-4615-B9D7-F0AD7480B6DB}" type="presOf" srcId="{2BB4F856-E8FD-4EFA-8DBB-A667A03EAEE9}" destId="{4AF1CA67-AA47-48B5-8BDF-5E936752ADC5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6716EE22-BCA0-434B-9B1D-5420AEEEB0D9}" type="presParOf" srcId="{74BB9FD9-B113-4460-95E8-F4AAC77BE6B4}" destId="{09DE46C5-DC77-4F70-A6AB-E67B71C42916}" srcOrd="0" destOrd="0" presId="urn:microsoft.com/office/officeart/2005/8/layout/process1"/>
    <dgm:cxn modelId="{DD01D01B-19B8-4C9E-B66A-A5B3526E5772}" type="presParOf" srcId="{74BB9FD9-B113-4460-95E8-F4AAC77BE6B4}" destId="{5047732D-76DF-470F-B7AB-6C5F88D73BFD}" srcOrd="1" destOrd="0" presId="urn:microsoft.com/office/officeart/2005/8/layout/process1"/>
    <dgm:cxn modelId="{DBEED646-F310-4A6B-96E9-B3B019EFFC88}" type="presParOf" srcId="{5047732D-76DF-470F-B7AB-6C5F88D73BFD}" destId="{AB02D74F-9A34-464C-824A-B9C0F3730AB8}" srcOrd="0" destOrd="0" presId="urn:microsoft.com/office/officeart/2005/8/layout/process1"/>
    <dgm:cxn modelId="{F7B2D868-2E89-4073-B5B8-7F3C6ED10C07}" type="presParOf" srcId="{74BB9FD9-B113-4460-95E8-F4AAC77BE6B4}" destId="{4D2E1900-B578-4719-AA9B-AFBADDF908E6}" srcOrd="2" destOrd="0" presId="urn:microsoft.com/office/officeart/2005/8/layout/process1"/>
    <dgm:cxn modelId="{A1DA8665-7D50-4C81-9613-F0789D69AFED}" type="presParOf" srcId="{74BB9FD9-B113-4460-95E8-F4AAC77BE6B4}" destId="{41065924-8B6F-490F-AB7F-F2E73B4C2A66}" srcOrd="3" destOrd="0" presId="urn:microsoft.com/office/officeart/2005/8/layout/process1"/>
    <dgm:cxn modelId="{CC09AFA1-94D2-4E74-915B-E8A13A5EA777}" type="presParOf" srcId="{41065924-8B6F-490F-AB7F-F2E73B4C2A66}" destId="{AD849FE6-3AB2-4826-8A9C-C789100FC106}" srcOrd="0" destOrd="0" presId="urn:microsoft.com/office/officeart/2005/8/layout/process1"/>
    <dgm:cxn modelId="{C9815B7B-337D-4F73-B251-A05EABDD308E}" type="presParOf" srcId="{74BB9FD9-B113-4460-95E8-F4AAC77BE6B4}" destId="{2CC0EAD0-C1BB-4FD6-BB2E-6770CED4559A}" srcOrd="4" destOrd="0" presId="urn:microsoft.com/office/officeart/2005/8/layout/process1"/>
    <dgm:cxn modelId="{F27158C8-9493-4010-8A0D-09AA51D2D47A}" type="presParOf" srcId="{74BB9FD9-B113-4460-95E8-F4AAC77BE6B4}" destId="{C87FFAD6-7591-4D9D-86EA-D56DEA051B4B}" srcOrd="5" destOrd="0" presId="urn:microsoft.com/office/officeart/2005/8/layout/process1"/>
    <dgm:cxn modelId="{4E0E0781-7464-4B18-B842-D111F0A0D82A}" type="presParOf" srcId="{C87FFAD6-7591-4D9D-86EA-D56DEA051B4B}" destId="{E20BFE1F-1CAE-49B9-BEDD-695D402BF9DE}" srcOrd="0" destOrd="0" presId="urn:microsoft.com/office/officeart/2005/8/layout/process1"/>
    <dgm:cxn modelId="{9894E1C3-0B59-42DA-9E9F-B966561B363E}" type="presParOf" srcId="{74BB9FD9-B113-4460-95E8-F4AAC77BE6B4}" destId="{D3E4C908-D92D-4C4F-A4C7-6C8933D59AEF}" srcOrd="6" destOrd="0" presId="urn:microsoft.com/office/officeart/2005/8/layout/process1"/>
    <dgm:cxn modelId="{ABCC109F-BEB2-4B8A-91F6-BEFC24198464}" type="presParOf" srcId="{74BB9FD9-B113-4460-95E8-F4AAC77BE6B4}" destId="{4DE3B4A5-99D3-473F-8DAB-195F67F2BAD9}" srcOrd="7" destOrd="0" presId="urn:microsoft.com/office/officeart/2005/8/layout/process1"/>
    <dgm:cxn modelId="{D80755A6-3BD8-4621-A1B0-6717595A8C47}" type="presParOf" srcId="{4DE3B4A5-99D3-473F-8DAB-195F67F2BAD9}" destId="{92D35694-4C6D-45F5-9BEB-E91D54BBBA71}" srcOrd="0" destOrd="0" presId="urn:microsoft.com/office/officeart/2005/8/layout/process1"/>
    <dgm:cxn modelId="{5BE9AAB1-0AB6-4F24-BE79-9AFD6D63549D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300DCA2-5A29-420C-A807-802A98A02914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FF2F775-C697-411C-A02F-99E750F26272}">
      <dgm:prSet phldrT="[Text]"/>
      <dgm:spPr/>
      <dgm:t>
        <a:bodyPr/>
        <a:lstStyle/>
        <a:p>
          <a:r>
            <a:rPr lang="en-US" dirty="0" smtClean="0"/>
            <a:t>Think what you need</a:t>
          </a:r>
          <a:endParaRPr lang="en-US" dirty="0"/>
        </a:p>
      </dgm:t>
    </dgm:pt>
    <dgm:pt modelId="{132CCA05-EA0C-48FA-B8D2-6613861C70BC}" type="parTrans" cxnId="{0FB1B36F-8597-43AB-83F5-6EED2DCCBD26}">
      <dgm:prSet/>
      <dgm:spPr/>
      <dgm:t>
        <a:bodyPr/>
        <a:lstStyle/>
        <a:p>
          <a:endParaRPr lang="en-US"/>
        </a:p>
      </dgm:t>
    </dgm:pt>
    <dgm:pt modelId="{223B621C-92BC-47C1-810B-9B4979D3F767}" type="sibTrans" cxnId="{0FB1B36F-8597-43AB-83F5-6EED2DCCBD26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6D8DA327-9241-47B7-AFFE-C642226A181C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how to do it technically</a:t>
          </a:r>
          <a:endParaRPr lang="en-US" dirty="0"/>
        </a:p>
      </dgm:t>
    </dgm:pt>
    <dgm:pt modelId="{51C5230D-1BE8-4FEF-B9C5-C0F14B5409E4}" type="parTrans" cxnId="{315A2933-D59B-4F8F-AE76-3F2FBF86437E}">
      <dgm:prSet/>
      <dgm:spPr/>
      <dgm:t>
        <a:bodyPr/>
        <a:lstStyle/>
        <a:p>
          <a:endParaRPr lang="en-US"/>
        </a:p>
      </dgm:t>
    </dgm:pt>
    <dgm:pt modelId="{55FC0D4A-1C6A-418E-96F9-86EC51AEB42C}" type="sibTrans" cxnId="{315A2933-D59B-4F8F-AE76-3F2FBF86437E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AC248B83-B853-4B55-9FE5-C000FDF714FF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Think about the schedule</a:t>
          </a:r>
          <a:endParaRPr lang="en-US" dirty="0"/>
        </a:p>
      </dgm:t>
    </dgm:pt>
    <dgm:pt modelId="{159C4608-C087-466C-9EA1-F9211990FA25}" type="parTrans" cxnId="{F3340E5D-1786-4ED4-A23D-E0F206712011}">
      <dgm:prSet/>
      <dgm:spPr/>
      <dgm:t>
        <a:bodyPr/>
        <a:lstStyle/>
        <a:p>
          <a:endParaRPr lang="en-US"/>
        </a:p>
      </dgm:t>
    </dgm:pt>
    <dgm:pt modelId="{B2DCF678-8DDF-4027-89CB-FFAF771A7277}" type="sibTrans" cxnId="{F3340E5D-1786-4ED4-A23D-E0F206712011}">
      <dgm:prSet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endParaRPr lang="en-US"/>
        </a:p>
      </dgm:t>
    </dgm:pt>
    <dgm:pt modelId="{B77137B7-8492-44E4-A632-C9491830FF2F}">
      <dgm:prSet phldrT="[Text]"/>
      <dgm:spPr>
        <a:solidFill>
          <a:schemeClr val="accent1">
            <a:hueOff val="0"/>
            <a:satOff val="0"/>
            <a:lumOff val="0"/>
            <a:alpha val="16000"/>
          </a:schemeClr>
        </a:solidFill>
      </dgm:spPr>
      <dgm:t>
        <a:bodyPr/>
        <a:lstStyle/>
        <a:p>
          <a:r>
            <a:rPr lang="en-US" dirty="0" smtClean="0"/>
            <a:t>Think what might hold you back</a:t>
          </a:r>
          <a:endParaRPr lang="en-US" dirty="0"/>
        </a:p>
      </dgm:t>
    </dgm:pt>
    <dgm:pt modelId="{54D4DF65-6B2D-4AFC-8662-0FCB71041DE2}" type="parTrans" cxnId="{15B64931-5B8A-4004-929B-65214B0C7B58}">
      <dgm:prSet/>
      <dgm:spPr/>
      <dgm:t>
        <a:bodyPr/>
        <a:lstStyle/>
        <a:p>
          <a:endParaRPr lang="en-US"/>
        </a:p>
      </dgm:t>
    </dgm:pt>
    <dgm:pt modelId="{6A64931D-E72C-4413-8B0C-F918E10688CA}" type="sibTrans" cxnId="{15B64931-5B8A-4004-929B-65214B0C7B58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endParaRPr lang="en-US"/>
        </a:p>
      </dgm:t>
    </dgm:pt>
    <dgm:pt modelId="{2BB4F856-E8FD-4EFA-8DBB-A667A03EAEE9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Act to reduce risks and delays</a:t>
          </a:r>
          <a:endParaRPr lang="en-US" dirty="0"/>
        </a:p>
      </dgm:t>
    </dgm:pt>
    <dgm:pt modelId="{6B8FCB24-444B-445D-AEC6-D05062D8D2B6}" type="parTrans" cxnId="{14E4E3AC-AD58-43F3-953F-1B89674D8844}">
      <dgm:prSet/>
      <dgm:spPr/>
      <dgm:t>
        <a:bodyPr/>
        <a:lstStyle/>
        <a:p>
          <a:endParaRPr lang="en-US"/>
        </a:p>
      </dgm:t>
    </dgm:pt>
    <dgm:pt modelId="{C6898380-1C53-4C81-8C5B-65A7047704E9}" type="sibTrans" cxnId="{14E4E3AC-AD58-43F3-953F-1B89674D8844}">
      <dgm:prSet/>
      <dgm:spPr/>
      <dgm:t>
        <a:bodyPr/>
        <a:lstStyle/>
        <a:p>
          <a:endParaRPr lang="en-US"/>
        </a:p>
      </dgm:t>
    </dgm:pt>
    <dgm:pt modelId="{74BB9FD9-B113-4460-95E8-F4AAC77BE6B4}" type="pres">
      <dgm:prSet presAssocID="{C300DCA2-5A29-420C-A807-802A98A02914}" presName="Name0" presStyleCnt="0">
        <dgm:presLayoutVars>
          <dgm:dir/>
          <dgm:resizeHandles val="exact"/>
        </dgm:presLayoutVars>
      </dgm:prSet>
      <dgm:spPr/>
    </dgm:pt>
    <dgm:pt modelId="{09DE46C5-DC77-4F70-A6AB-E67B71C42916}" type="pres">
      <dgm:prSet presAssocID="{0FF2F775-C697-411C-A02F-99E750F26272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7732D-76DF-470F-B7AB-6C5F88D73BFD}" type="pres">
      <dgm:prSet presAssocID="{223B621C-92BC-47C1-810B-9B4979D3F767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B02D74F-9A34-464C-824A-B9C0F3730AB8}" type="pres">
      <dgm:prSet presAssocID="{223B621C-92BC-47C1-810B-9B4979D3F767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4D2E1900-B578-4719-AA9B-AFBADDF908E6}" type="pres">
      <dgm:prSet presAssocID="{6D8DA327-9241-47B7-AFFE-C642226A181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065924-8B6F-490F-AB7F-F2E73B4C2A66}" type="pres">
      <dgm:prSet presAssocID="{55FC0D4A-1C6A-418E-96F9-86EC51AEB42C}" presName="sibTrans" presStyleLbl="sibTrans2D1" presStyleIdx="1" presStyleCnt="4"/>
      <dgm:spPr/>
      <dgm:t>
        <a:bodyPr/>
        <a:lstStyle/>
        <a:p>
          <a:endParaRPr lang="en-US"/>
        </a:p>
      </dgm:t>
    </dgm:pt>
    <dgm:pt modelId="{AD849FE6-3AB2-4826-8A9C-C789100FC106}" type="pres">
      <dgm:prSet presAssocID="{55FC0D4A-1C6A-418E-96F9-86EC51AEB42C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CC0EAD0-C1BB-4FD6-BB2E-6770CED4559A}" type="pres">
      <dgm:prSet presAssocID="{AC248B83-B853-4B55-9FE5-C000FDF714F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7FFAD6-7591-4D9D-86EA-D56DEA051B4B}" type="pres">
      <dgm:prSet presAssocID="{B2DCF678-8DDF-4027-89CB-FFAF771A727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20BFE1F-1CAE-49B9-BEDD-695D402BF9DE}" type="pres">
      <dgm:prSet presAssocID="{B2DCF678-8DDF-4027-89CB-FFAF771A727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D3E4C908-D92D-4C4F-A4C7-6C8933D59AEF}" type="pres">
      <dgm:prSet presAssocID="{B77137B7-8492-44E4-A632-C9491830FF2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E3B4A5-99D3-473F-8DAB-195F67F2BAD9}" type="pres">
      <dgm:prSet presAssocID="{6A64931D-E72C-4413-8B0C-F918E10688CA}" presName="sibTrans" presStyleLbl="sibTrans2D1" presStyleIdx="3" presStyleCnt="4"/>
      <dgm:spPr/>
      <dgm:t>
        <a:bodyPr/>
        <a:lstStyle/>
        <a:p>
          <a:endParaRPr lang="en-US"/>
        </a:p>
      </dgm:t>
    </dgm:pt>
    <dgm:pt modelId="{92D35694-4C6D-45F5-9BEB-E91D54BBBA71}" type="pres">
      <dgm:prSet presAssocID="{6A64931D-E72C-4413-8B0C-F918E10688CA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4AF1CA67-AA47-48B5-8BDF-5E936752ADC5}" type="pres">
      <dgm:prSet presAssocID="{2BB4F856-E8FD-4EFA-8DBB-A667A03EAE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82939B8-4817-4CFD-821F-32B7FB89B8D5}" type="presOf" srcId="{6A64931D-E72C-4413-8B0C-F918E10688CA}" destId="{92D35694-4C6D-45F5-9BEB-E91D54BBBA71}" srcOrd="1" destOrd="0" presId="urn:microsoft.com/office/officeart/2005/8/layout/process1"/>
    <dgm:cxn modelId="{F15F2479-7E21-425B-A409-009116B95521}" type="presOf" srcId="{223B621C-92BC-47C1-810B-9B4979D3F767}" destId="{5047732D-76DF-470F-B7AB-6C5F88D73BFD}" srcOrd="0" destOrd="0" presId="urn:microsoft.com/office/officeart/2005/8/layout/process1"/>
    <dgm:cxn modelId="{F3340E5D-1786-4ED4-A23D-E0F206712011}" srcId="{C300DCA2-5A29-420C-A807-802A98A02914}" destId="{AC248B83-B853-4B55-9FE5-C000FDF714FF}" srcOrd="2" destOrd="0" parTransId="{159C4608-C087-466C-9EA1-F9211990FA25}" sibTransId="{B2DCF678-8DDF-4027-89CB-FFAF771A7277}"/>
    <dgm:cxn modelId="{0118E7D3-3C10-4CEC-94EF-D5A0F94D118A}" type="presOf" srcId="{B77137B7-8492-44E4-A632-C9491830FF2F}" destId="{D3E4C908-D92D-4C4F-A4C7-6C8933D59AEF}" srcOrd="0" destOrd="0" presId="urn:microsoft.com/office/officeart/2005/8/layout/process1"/>
    <dgm:cxn modelId="{FE88D5F8-89C4-43F5-924C-A6496181DA82}" type="presOf" srcId="{223B621C-92BC-47C1-810B-9B4979D3F767}" destId="{AB02D74F-9A34-464C-824A-B9C0F3730AB8}" srcOrd="1" destOrd="0" presId="urn:microsoft.com/office/officeart/2005/8/layout/process1"/>
    <dgm:cxn modelId="{223AE5FB-D45A-44BC-8FD6-77B778C65487}" type="presOf" srcId="{55FC0D4A-1C6A-418E-96F9-86EC51AEB42C}" destId="{AD849FE6-3AB2-4826-8A9C-C789100FC106}" srcOrd="1" destOrd="0" presId="urn:microsoft.com/office/officeart/2005/8/layout/process1"/>
    <dgm:cxn modelId="{EBBA6ACA-8672-45B9-BA62-D8A7EB1CD109}" type="presOf" srcId="{B2DCF678-8DDF-4027-89CB-FFAF771A7277}" destId="{E20BFE1F-1CAE-49B9-BEDD-695D402BF9DE}" srcOrd="1" destOrd="0" presId="urn:microsoft.com/office/officeart/2005/8/layout/process1"/>
    <dgm:cxn modelId="{BCF479B9-D94E-483F-A7F1-3E6485C7F535}" type="presOf" srcId="{6D8DA327-9241-47B7-AFFE-C642226A181C}" destId="{4D2E1900-B578-4719-AA9B-AFBADDF908E6}" srcOrd="0" destOrd="0" presId="urn:microsoft.com/office/officeart/2005/8/layout/process1"/>
    <dgm:cxn modelId="{5B3E8727-BDF9-4F6A-BF92-6AF814D656AB}" type="presOf" srcId="{55FC0D4A-1C6A-418E-96F9-86EC51AEB42C}" destId="{41065924-8B6F-490F-AB7F-F2E73B4C2A66}" srcOrd="0" destOrd="0" presId="urn:microsoft.com/office/officeart/2005/8/layout/process1"/>
    <dgm:cxn modelId="{315A2933-D59B-4F8F-AE76-3F2FBF86437E}" srcId="{C300DCA2-5A29-420C-A807-802A98A02914}" destId="{6D8DA327-9241-47B7-AFFE-C642226A181C}" srcOrd="1" destOrd="0" parTransId="{51C5230D-1BE8-4FEF-B9C5-C0F14B5409E4}" sibTransId="{55FC0D4A-1C6A-418E-96F9-86EC51AEB42C}"/>
    <dgm:cxn modelId="{1E9CCA56-3BA7-4FC8-AF9F-054D8C0A5030}" type="presOf" srcId="{C300DCA2-5A29-420C-A807-802A98A02914}" destId="{74BB9FD9-B113-4460-95E8-F4AAC77BE6B4}" srcOrd="0" destOrd="0" presId="urn:microsoft.com/office/officeart/2005/8/layout/process1"/>
    <dgm:cxn modelId="{02EFC5D5-6A20-4A60-B10A-7C413560DDB8}" type="presOf" srcId="{B2DCF678-8DDF-4027-89CB-FFAF771A7277}" destId="{C87FFAD6-7591-4D9D-86EA-D56DEA051B4B}" srcOrd="0" destOrd="0" presId="urn:microsoft.com/office/officeart/2005/8/layout/process1"/>
    <dgm:cxn modelId="{8D8A17B3-DB61-467F-A0C6-D87189FDFCBB}" type="presOf" srcId="{2BB4F856-E8FD-4EFA-8DBB-A667A03EAEE9}" destId="{4AF1CA67-AA47-48B5-8BDF-5E936752ADC5}" srcOrd="0" destOrd="0" presId="urn:microsoft.com/office/officeart/2005/8/layout/process1"/>
    <dgm:cxn modelId="{15B64931-5B8A-4004-929B-65214B0C7B58}" srcId="{C300DCA2-5A29-420C-A807-802A98A02914}" destId="{B77137B7-8492-44E4-A632-C9491830FF2F}" srcOrd="3" destOrd="0" parTransId="{54D4DF65-6B2D-4AFC-8662-0FCB71041DE2}" sibTransId="{6A64931D-E72C-4413-8B0C-F918E10688CA}"/>
    <dgm:cxn modelId="{00F72442-A64E-46B5-8C9E-6E34E6005C7E}" type="presOf" srcId="{6A64931D-E72C-4413-8B0C-F918E10688CA}" destId="{4DE3B4A5-99D3-473F-8DAB-195F67F2BAD9}" srcOrd="0" destOrd="0" presId="urn:microsoft.com/office/officeart/2005/8/layout/process1"/>
    <dgm:cxn modelId="{A4C2F270-A590-497C-B6B1-8175C9A3D9C0}" type="presOf" srcId="{AC248B83-B853-4B55-9FE5-C000FDF714FF}" destId="{2CC0EAD0-C1BB-4FD6-BB2E-6770CED4559A}" srcOrd="0" destOrd="0" presId="urn:microsoft.com/office/officeart/2005/8/layout/process1"/>
    <dgm:cxn modelId="{E8ECFDA6-B2B8-491B-A66B-A7DA59F36CBE}" type="presOf" srcId="{0FF2F775-C697-411C-A02F-99E750F26272}" destId="{09DE46C5-DC77-4F70-A6AB-E67B71C42916}" srcOrd="0" destOrd="0" presId="urn:microsoft.com/office/officeart/2005/8/layout/process1"/>
    <dgm:cxn modelId="{14E4E3AC-AD58-43F3-953F-1B89674D8844}" srcId="{C300DCA2-5A29-420C-A807-802A98A02914}" destId="{2BB4F856-E8FD-4EFA-8DBB-A667A03EAEE9}" srcOrd="4" destOrd="0" parTransId="{6B8FCB24-444B-445D-AEC6-D05062D8D2B6}" sibTransId="{C6898380-1C53-4C81-8C5B-65A7047704E9}"/>
    <dgm:cxn modelId="{0FB1B36F-8597-43AB-83F5-6EED2DCCBD26}" srcId="{C300DCA2-5A29-420C-A807-802A98A02914}" destId="{0FF2F775-C697-411C-A02F-99E750F26272}" srcOrd="0" destOrd="0" parTransId="{132CCA05-EA0C-48FA-B8D2-6613861C70BC}" sibTransId="{223B621C-92BC-47C1-810B-9B4979D3F767}"/>
    <dgm:cxn modelId="{7E23E6BD-32FA-4202-A747-0FDF28D55CBA}" type="presParOf" srcId="{74BB9FD9-B113-4460-95E8-F4AAC77BE6B4}" destId="{09DE46C5-DC77-4F70-A6AB-E67B71C42916}" srcOrd="0" destOrd="0" presId="urn:microsoft.com/office/officeart/2005/8/layout/process1"/>
    <dgm:cxn modelId="{A24DDA23-BE87-4AB3-A53E-7467BA125BB1}" type="presParOf" srcId="{74BB9FD9-B113-4460-95E8-F4AAC77BE6B4}" destId="{5047732D-76DF-470F-B7AB-6C5F88D73BFD}" srcOrd="1" destOrd="0" presId="urn:microsoft.com/office/officeart/2005/8/layout/process1"/>
    <dgm:cxn modelId="{D38BE73A-F2A1-4E55-9790-B1E9FBE38ED6}" type="presParOf" srcId="{5047732D-76DF-470F-B7AB-6C5F88D73BFD}" destId="{AB02D74F-9A34-464C-824A-B9C0F3730AB8}" srcOrd="0" destOrd="0" presId="urn:microsoft.com/office/officeart/2005/8/layout/process1"/>
    <dgm:cxn modelId="{7922754F-29FE-4FA2-A29F-370ADD97C75B}" type="presParOf" srcId="{74BB9FD9-B113-4460-95E8-F4AAC77BE6B4}" destId="{4D2E1900-B578-4719-AA9B-AFBADDF908E6}" srcOrd="2" destOrd="0" presId="urn:microsoft.com/office/officeart/2005/8/layout/process1"/>
    <dgm:cxn modelId="{92F89ABB-02E2-4302-A828-E8279827170C}" type="presParOf" srcId="{74BB9FD9-B113-4460-95E8-F4AAC77BE6B4}" destId="{41065924-8B6F-490F-AB7F-F2E73B4C2A66}" srcOrd="3" destOrd="0" presId="urn:microsoft.com/office/officeart/2005/8/layout/process1"/>
    <dgm:cxn modelId="{1AF339C8-E8B3-490F-A5B7-6B4D7C83772B}" type="presParOf" srcId="{41065924-8B6F-490F-AB7F-F2E73B4C2A66}" destId="{AD849FE6-3AB2-4826-8A9C-C789100FC106}" srcOrd="0" destOrd="0" presId="urn:microsoft.com/office/officeart/2005/8/layout/process1"/>
    <dgm:cxn modelId="{A39BD1AB-FB45-49BA-8719-2EC9B0FEE628}" type="presParOf" srcId="{74BB9FD9-B113-4460-95E8-F4AAC77BE6B4}" destId="{2CC0EAD0-C1BB-4FD6-BB2E-6770CED4559A}" srcOrd="4" destOrd="0" presId="urn:microsoft.com/office/officeart/2005/8/layout/process1"/>
    <dgm:cxn modelId="{FA991452-AAEB-4EC6-ABF5-E2B5830A4559}" type="presParOf" srcId="{74BB9FD9-B113-4460-95E8-F4AAC77BE6B4}" destId="{C87FFAD6-7591-4D9D-86EA-D56DEA051B4B}" srcOrd="5" destOrd="0" presId="urn:microsoft.com/office/officeart/2005/8/layout/process1"/>
    <dgm:cxn modelId="{6EA99B88-3129-490F-B6F0-B4733E9573EE}" type="presParOf" srcId="{C87FFAD6-7591-4D9D-86EA-D56DEA051B4B}" destId="{E20BFE1F-1CAE-49B9-BEDD-695D402BF9DE}" srcOrd="0" destOrd="0" presId="urn:microsoft.com/office/officeart/2005/8/layout/process1"/>
    <dgm:cxn modelId="{80E24470-D9EF-43E4-BD22-CC7164E5176D}" type="presParOf" srcId="{74BB9FD9-B113-4460-95E8-F4AAC77BE6B4}" destId="{D3E4C908-D92D-4C4F-A4C7-6C8933D59AEF}" srcOrd="6" destOrd="0" presId="urn:microsoft.com/office/officeart/2005/8/layout/process1"/>
    <dgm:cxn modelId="{39200B09-E735-4EFE-9880-7ACFBB7F9EA1}" type="presParOf" srcId="{74BB9FD9-B113-4460-95E8-F4AAC77BE6B4}" destId="{4DE3B4A5-99D3-473F-8DAB-195F67F2BAD9}" srcOrd="7" destOrd="0" presId="urn:microsoft.com/office/officeart/2005/8/layout/process1"/>
    <dgm:cxn modelId="{F211B63B-8D7C-44AF-AFA7-BE502D8E5D43}" type="presParOf" srcId="{4DE3B4A5-99D3-473F-8DAB-195F67F2BAD9}" destId="{92D35694-4C6D-45F5-9BEB-E91D54BBBA71}" srcOrd="0" destOrd="0" presId="urn:microsoft.com/office/officeart/2005/8/layout/process1"/>
    <dgm:cxn modelId="{94AA69BE-E86C-4DF7-A2A2-6E13B503A7C2}" type="presParOf" srcId="{74BB9FD9-B113-4460-95E8-F4AAC77BE6B4}" destId="{4AF1CA67-AA47-48B5-8BDF-5E936752ADC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10058" y="447438"/>
          <a:ext cx="3006508" cy="1803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Think what you need</a:t>
          </a:r>
          <a:endParaRPr lang="en-US" sz="3400" kern="1200" dirty="0"/>
        </a:p>
      </dsp:txBody>
      <dsp:txXfrm>
        <a:off x="62893" y="500273"/>
        <a:ext cx="2900838" cy="1698234"/>
      </dsp:txXfrm>
    </dsp:sp>
    <dsp:sp modelId="{5047732D-76DF-470F-B7AB-6C5F88D73BFD}">
      <dsp:nvSpPr>
        <dsp:cNvPr id="0" name=""/>
        <dsp:cNvSpPr/>
      </dsp:nvSpPr>
      <dsp:spPr>
        <a:xfrm>
          <a:off x="3317217" y="976583"/>
          <a:ext cx="637379" cy="7456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3317217" y="1125706"/>
        <a:ext cx="446165" cy="447368"/>
      </dsp:txXfrm>
    </dsp:sp>
    <dsp:sp modelId="{4D2E1900-B578-4719-AA9B-AFBADDF908E6}">
      <dsp:nvSpPr>
        <dsp:cNvPr id="0" name=""/>
        <dsp:cNvSpPr/>
      </dsp:nvSpPr>
      <dsp:spPr>
        <a:xfrm>
          <a:off x="4219170" y="447438"/>
          <a:ext cx="3006508" cy="1803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Think how to do it technically</a:t>
          </a:r>
          <a:endParaRPr lang="en-US" sz="3400" kern="1200" dirty="0"/>
        </a:p>
      </dsp:txBody>
      <dsp:txXfrm>
        <a:off x="4272005" y="500273"/>
        <a:ext cx="2900838" cy="1698234"/>
      </dsp:txXfrm>
    </dsp:sp>
    <dsp:sp modelId="{41065924-8B6F-490F-AB7F-F2E73B4C2A66}">
      <dsp:nvSpPr>
        <dsp:cNvPr id="0" name=""/>
        <dsp:cNvSpPr/>
      </dsp:nvSpPr>
      <dsp:spPr>
        <a:xfrm>
          <a:off x="7526329" y="976583"/>
          <a:ext cx="637379" cy="7456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7526329" y="1125706"/>
        <a:ext cx="446165" cy="447368"/>
      </dsp:txXfrm>
    </dsp:sp>
    <dsp:sp modelId="{2CC0EAD0-C1BB-4FD6-BB2E-6770CED4559A}">
      <dsp:nvSpPr>
        <dsp:cNvPr id="0" name=""/>
        <dsp:cNvSpPr/>
      </dsp:nvSpPr>
      <dsp:spPr>
        <a:xfrm>
          <a:off x="8428281" y="447438"/>
          <a:ext cx="3006508" cy="18039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Think about the schedule</a:t>
          </a:r>
          <a:endParaRPr lang="en-US" sz="3400" kern="1200" dirty="0"/>
        </a:p>
      </dsp:txBody>
      <dsp:txXfrm>
        <a:off x="8481116" y="500273"/>
        <a:ext cx="2900838" cy="169823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38263" y="151616"/>
          <a:ext cx="325002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38263" y="239865"/>
        <a:ext cx="227501" cy="264748"/>
      </dsp:txXfrm>
    </dsp:sp>
    <dsp:sp modelId="{4D2E1900-B578-4719-AA9B-AFBADDF908E6}">
      <dsp:nvSpPr>
        <dsp:cNvPr id="0" name=""/>
        <dsp:cNvSpPr/>
      </dsp:nvSpPr>
      <dsp:spPr>
        <a:xfrm>
          <a:off x="2398172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419977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379935" y="151616"/>
          <a:ext cx="429387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79935" y="239865"/>
        <a:ext cx="300571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38263" y="151616"/>
          <a:ext cx="325002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38263" y="239865"/>
        <a:ext cx="227501" cy="264748"/>
      </dsp:txXfrm>
    </dsp:sp>
    <dsp:sp modelId="{4D2E1900-B578-4719-AA9B-AFBADDF908E6}">
      <dsp:nvSpPr>
        <dsp:cNvPr id="0" name=""/>
        <dsp:cNvSpPr/>
      </dsp:nvSpPr>
      <dsp:spPr>
        <a:xfrm>
          <a:off x="2398172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419977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379935" y="151616"/>
          <a:ext cx="429387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79935" y="239865"/>
        <a:ext cx="300571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38263" y="151616"/>
          <a:ext cx="325002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38263" y="239865"/>
        <a:ext cx="227501" cy="264748"/>
      </dsp:txXfrm>
    </dsp:sp>
    <dsp:sp modelId="{4D2E1900-B578-4719-AA9B-AFBADDF908E6}">
      <dsp:nvSpPr>
        <dsp:cNvPr id="0" name=""/>
        <dsp:cNvSpPr/>
      </dsp:nvSpPr>
      <dsp:spPr>
        <a:xfrm>
          <a:off x="2398172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419977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379935" y="151616"/>
          <a:ext cx="429387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79935" y="239865"/>
        <a:ext cx="300571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38263" y="151616"/>
          <a:ext cx="325002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38263" y="239865"/>
        <a:ext cx="227501" cy="264748"/>
      </dsp:txXfrm>
    </dsp:sp>
    <dsp:sp modelId="{4D2E1900-B578-4719-AA9B-AFBADDF908E6}">
      <dsp:nvSpPr>
        <dsp:cNvPr id="0" name=""/>
        <dsp:cNvSpPr/>
      </dsp:nvSpPr>
      <dsp:spPr>
        <a:xfrm>
          <a:off x="2398172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419977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379935" y="151616"/>
          <a:ext cx="429387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79935" y="239865"/>
        <a:ext cx="300571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45FA7-C7BA-43BB-8A5E-CE172EFF23D4}">
      <dsp:nvSpPr>
        <dsp:cNvPr id="0" name=""/>
        <dsp:cNvSpPr/>
      </dsp:nvSpPr>
      <dsp:spPr>
        <a:xfrm>
          <a:off x="1587" y="0"/>
          <a:ext cx="3385343" cy="116761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It’s </a:t>
          </a:r>
          <a:r>
            <a:rPr lang="en-US" sz="3000" kern="1200" dirty="0" smtClean="0"/>
            <a:t>not too expensive</a:t>
          </a:r>
          <a:endParaRPr lang="en-US" sz="3000" kern="1200" dirty="0"/>
        </a:p>
      </dsp:txBody>
      <dsp:txXfrm>
        <a:off x="35785" y="34198"/>
        <a:ext cx="3316947" cy="1099222"/>
      </dsp:txXfrm>
    </dsp:sp>
    <dsp:sp modelId="{73C03E60-3C70-45C5-B6AF-2C7D90BE2BFE}">
      <dsp:nvSpPr>
        <dsp:cNvPr id="0" name=""/>
        <dsp:cNvSpPr/>
      </dsp:nvSpPr>
      <dsp:spPr>
        <a:xfrm>
          <a:off x="3725465" y="164026"/>
          <a:ext cx="717692" cy="8395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/>
        </a:p>
      </dsp:txBody>
      <dsp:txXfrm>
        <a:off x="3725465" y="331939"/>
        <a:ext cx="502384" cy="503739"/>
      </dsp:txXfrm>
    </dsp:sp>
    <dsp:sp modelId="{026D769B-0EBF-4751-94BA-D015A46D4CD2}">
      <dsp:nvSpPr>
        <dsp:cNvPr id="0" name=""/>
        <dsp:cNvSpPr/>
      </dsp:nvSpPr>
      <dsp:spPr>
        <a:xfrm>
          <a:off x="4741068" y="0"/>
          <a:ext cx="3385343" cy="116761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Buy ASAP</a:t>
          </a:r>
          <a:endParaRPr lang="en-US" sz="3000" kern="1200" dirty="0"/>
        </a:p>
      </dsp:txBody>
      <dsp:txXfrm>
        <a:off x="4775266" y="34198"/>
        <a:ext cx="3316947" cy="1099222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45FA7-C7BA-43BB-8A5E-CE172EFF23D4}">
      <dsp:nvSpPr>
        <dsp:cNvPr id="0" name=""/>
        <dsp:cNvSpPr/>
      </dsp:nvSpPr>
      <dsp:spPr>
        <a:xfrm>
          <a:off x="1587" y="0"/>
          <a:ext cx="3385343" cy="9003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It’s </a:t>
          </a:r>
          <a:r>
            <a:rPr lang="en-US" sz="3900" kern="1200" dirty="0" smtClean="0"/>
            <a:t>cheap</a:t>
          </a:r>
          <a:endParaRPr lang="en-US" sz="3900" kern="1200" dirty="0"/>
        </a:p>
      </dsp:txBody>
      <dsp:txXfrm>
        <a:off x="27957" y="26370"/>
        <a:ext cx="3332603" cy="847592"/>
      </dsp:txXfrm>
    </dsp:sp>
    <dsp:sp modelId="{73C03E60-3C70-45C5-B6AF-2C7D90BE2BFE}">
      <dsp:nvSpPr>
        <dsp:cNvPr id="0" name=""/>
        <dsp:cNvSpPr/>
      </dsp:nvSpPr>
      <dsp:spPr>
        <a:xfrm>
          <a:off x="3725465" y="30383"/>
          <a:ext cx="717692" cy="8395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100" kern="1200"/>
        </a:p>
      </dsp:txBody>
      <dsp:txXfrm>
        <a:off x="3725465" y="198296"/>
        <a:ext cx="502384" cy="503739"/>
      </dsp:txXfrm>
    </dsp:sp>
    <dsp:sp modelId="{026D769B-0EBF-4751-94BA-D015A46D4CD2}">
      <dsp:nvSpPr>
        <dsp:cNvPr id="0" name=""/>
        <dsp:cNvSpPr/>
      </dsp:nvSpPr>
      <dsp:spPr>
        <a:xfrm>
          <a:off x="4741068" y="0"/>
          <a:ext cx="3385343" cy="90033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Buy several</a:t>
          </a:r>
          <a:endParaRPr lang="en-US" sz="3900" kern="1200" dirty="0"/>
        </a:p>
      </dsp:txBody>
      <dsp:txXfrm>
        <a:off x="4767438" y="26370"/>
        <a:ext cx="3332603" cy="847592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45FA7-C7BA-43BB-8A5E-CE172EFF23D4}">
      <dsp:nvSpPr>
        <dsp:cNvPr id="0" name=""/>
        <dsp:cNvSpPr/>
      </dsp:nvSpPr>
      <dsp:spPr>
        <a:xfrm>
          <a:off x="1587" y="0"/>
          <a:ext cx="3385343" cy="193196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It’s expensive</a:t>
          </a:r>
          <a:endParaRPr lang="en-US" sz="2800" kern="1200" dirty="0"/>
        </a:p>
      </dsp:txBody>
      <dsp:txXfrm>
        <a:off x="58172" y="56585"/>
        <a:ext cx="3272173" cy="1818791"/>
      </dsp:txXfrm>
    </dsp:sp>
    <dsp:sp modelId="{73C03E60-3C70-45C5-B6AF-2C7D90BE2BFE}">
      <dsp:nvSpPr>
        <dsp:cNvPr id="0" name=""/>
        <dsp:cNvSpPr/>
      </dsp:nvSpPr>
      <dsp:spPr>
        <a:xfrm>
          <a:off x="3725465" y="546197"/>
          <a:ext cx="717692" cy="8395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300" kern="1200"/>
        </a:p>
      </dsp:txBody>
      <dsp:txXfrm>
        <a:off x="3725465" y="714110"/>
        <a:ext cx="502384" cy="503739"/>
      </dsp:txXfrm>
    </dsp:sp>
    <dsp:sp modelId="{026D769B-0EBF-4751-94BA-D015A46D4CD2}">
      <dsp:nvSpPr>
        <dsp:cNvPr id="0" name=""/>
        <dsp:cNvSpPr/>
      </dsp:nvSpPr>
      <dsp:spPr>
        <a:xfrm>
          <a:off x="4741068" y="0"/>
          <a:ext cx="3385343" cy="193196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Decide on timing according to supply schedule and optimistic Gantt</a:t>
          </a:r>
          <a:endParaRPr lang="en-US" sz="2800" kern="1200" dirty="0"/>
        </a:p>
      </dsp:txBody>
      <dsp:txXfrm>
        <a:off x="4797653" y="56585"/>
        <a:ext cx="3272173" cy="1818791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38263" y="151616"/>
          <a:ext cx="325002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38263" y="239865"/>
        <a:ext cx="227501" cy="264748"/>
      </dsp:txXfrm>
    </dsp:sp>
    <dsp:sp modelId="{4D2E1900-B578-4719-AA9B-AFBADDF908E6}">
      <dsp:nvSpPr>
        <dsp:cNvPr id="0" name=""/>
        <dsp:cNvSpPr/>
      </dsp:nvSpPr>
      <dsp:spPr>
        <a:xfrm>
          <a:off x="2398172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419977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379935" y="151616"/>
          <a:ext cx="429387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379935" y="239865"/>
        <a:ext cx="300571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7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E46C5-DC77-4F70-A6AB-E67B71C42916}">
      <dsp:nvSpPr>
        <dsp:cNvPr id="0" name=""/>
        <dsp:cNvSpPr/>
      </dsp:nvSpPr>
      <dsp:spPr>
        <a:xfrm>
          <a:off x="573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you need</a:t>
          </a:r>
          <a:endParaRPr lang="en-US" sz="1700" kern="1200" dirty="0"/>
        </a:p>
      </dsp:txBody>
      <dsp:txXfrm>
        <a:off x="27544" y="21805"/>
        <a:ext cx="1735611" cy="700870"/>
      </dsp:txXfrm>
    </dsp:sp>
    <dsp:sp modelId="{5047732D-76DF-470F-B7AB-6C5F88D73BFD}">
      <dsp:nvSpPr>
        <dsp:cNvPr id="0" name=""/>
        <dsp:cNvSpPr/>
      </dsp:nvSpPr>
      <dsp:spPr>
        <a:xfrm>
          <a:off x="196288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962882" y="239865"/>
        <a:ext cx="264036" cy="264748"/>
      </dsp:txXfrm>
    </dsp:sp>
    <dsp:sp modelId="{4D2E1900-B578-4719-AA9B-AFBADDF908E6}">
      <dsp:nvSpPr>
        <dsp:cNvPr id="0" name=""/>
        <dsp:cNvSpPr/>
      </dsp:nvSpPr>
      <dsp:spPr>
        <a:xfrm>
          <a:off x="2496649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how to do it technically</a:t>
          </a:r>
          <a:endParaRPr lang="en-US" sz="1700" kern="1200" dirty="0"/>
        </a:p>
      </dsp:txBody>
      <dsp:txXfrm>
        <a:off x="2518454" y="21805"/>
        <a:ext cx="1735611" cy="700870"/>
      </dsp:txXfrm>
    </dsp:sp>
    <dsp:sp modelId="{41065924-8B6F-490F-AB7F-F2E73B4C2A66}">
      <dsp:nvSpPr>
        <dsp:cNvPr id="0" name=""/>
        <dsp:cNvSpPr/>
      </dsp:nvSpPr>
      <dsp:spPr>
        <a:xfrm>
          <a:off x="445379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453792" y="239865"/>
        <a:ext cx="264036" cy="264748"/>
      </dsp:txXfrm>
    </dsp:sp>
    <dsp:sp modelId="{2CC0EAD0-C1BB-4FD6-BB2E-6770CED4559A}">
      <dsp:nvSpPr>
        <dsp:cNvPr id="0" name=""/>
        <dsp:cNvSpPr/>
      </dsp:nvSpPr>
      <dsp:spPr>
        <a:xfrm>
          <a:off x="498755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about the schedule</a:t>
          </a:r>
          <a:endParaRPr lang="en-US" sz="1700" kern="1200" dirty="0"/>
        </a:p>
      </dsp:txBody>
      <dsp:txXfrm>
        <a:off x="5009363" y="21805"/>
        <a:ext cx="1735611" cy="700870"/>
      </dsp:txXfrm>
    </dsp:sp>
    <dsp:sp modelId="{C87FFAD6-7591-4D9D-86EA-D56DEA051B4B}">
      <dsp:nvSpPr>
        <dsp:cNvPr id="0" name=""/>
        <dsp:cNvSpPr/>
      </dsp:nvSpPr>
      <dsp:spPr>
        <a:xfrm>
          <a:off x="6944702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44702" y="239865"/>
        <a:ext cx="264036" cy="264748"/>
      </dsp:txXfrm>
    </dsp:sp>
    <dsp:sp modelId="{D3E4C908-D92D-4C4F-A4C7-6C8933D59AEF}">
      <dsp:nvSpPr>
        <dsp:cNvPr id="0" name=""/>
        <dsp:cNvSpPr/>
      </dsp:nvSpPr>
      <dsp:spPr>
        <a:xfrm>
          <a:off x="747846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16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Think what might hold you back</a:t>
          </a:r>
          <a:endParaRPr lang="en-US" sz="1700" kern="1200" dirty="0"/>
        </a:p>
      </dsp:txBody>
      <dsp:txXfrm>
        <a:off x="7500273" y="21805"/>
        <a:ext cx="1735611" cy="700870"/>
      </dsp:txXfrm>
    </dsp:sp>
    <dsp:sp modelId="{4DE3B4A5-99D3-473F-8DAB-195F67F2BAD9}">
      <dsp:nvSpPr>
        <dsp:cNvPr id="0" name=""/>
        <dsp:cNvSpPr/>
      </dsp:nvSpPr>
      <dsp:spPr>
        <a:xfrm>
          <a:off x="9435611" y="151616"/>
          <a:ext cx="377194" cy="4412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hueOff val="0"/>
            <a:satOff val="0"/>
            <a:lum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9435611" y="239865"/>
        <a:ext cx="264036" cy="264748"/>
      </dsp:txXfrm>
    </dsp:sp>
    <dsp:sp modelId="{4AF1CA67-AA47-48B5-8BDF-5E936752ADC5}">
      <dsp:nvSpPr>
        <dsp:cNvPr id="0" name=""/>
        <dsp:cNvSpPr/>
      </dsp:nvSpPr>
      <dsp:spPr>
        <a:xfrm>
          <a:off x="9969378" y="0"/>
          <a:ext cx="1779221" cy="7444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Act to reduce risks and delays</a:t>
          </a:r>
          <a:endParaRPr lang="en-US" sz="1700" kern="1200" dirty="0"/>
        </a:p>
      </dsp:txBody>
      <dsp:txXfrm>
        <a:off x="9991183" y="21805"/>
        <a:ext cx="1735611" cy="7008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jpg>
</file>

<file path=ppt/media/image10.jpeg>
</file>

<file path=ppt/media/image11.png>
</file>

<file path=ppt/media/image12.jpe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20.jpe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90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4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7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785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12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2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6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9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01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3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3D406-F97F-4523-9945-9F90DCC2B6CA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55405-C8C4-487A-A65C-FC7213AF4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4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hyperlink" Target="https://www.teamgantt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Layout" Target="../diagrams/layout12.xml"/><Relationship Id="rId7" Type="http://schemas.openxmlformats.org/officeDocument/2006/relationships/image" Target="../media/image15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Relationship Id="rId9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14.xm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20.jpe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.xml"/><Relationship Id="rId13" Type="http://schemas.openxmlformats.org/officeDocument/2006/relationships/diagramLayout" Target="../diagrams/layout18.xml"/><Relationship Id="rId18" Type="http://schemas.openxmlformats.org/officeDocument/2006/relationships/diagramLayout" Target="../diagrams/layout19.xml"/><Relationship Id="rId3" Type="http://schemas.openxmlformats.org/officeDocument/2006/relationships/diagramLayout" Target="../diagrams/layout16.xml"/><Relationship Id="rId21" Type="http://schemas.microsoft.com/office/2007/relationships/diagramDrawing" Target="../diagrams/drawing19.xml"/><Relationship Id="rId7" Type="http://schemas.openxmlformats.org/officeDocument/2006/relationships/diagramData" Target="../diagrams/data17.xml"/><Relationship Id="rId12" Type="http://schemas.openxmlformats.org/officeDocument/2006/relationships/diagramData" Target="../diagrams/data18.xml"/><Relationship Id="rId17" Type="http://schemas.openxmlformats.org/officeDocument/2006/relationships/diagramData" Target="../diagrams/data19.xml"/><Relationship Id="rId2" Type="http://schemas.openxmlformats.org/officeDocument/2006/relationships/diagramData" Target="../diagrams/data16.xml"/><Relationship Id="rId16" Type="http://schemas.microsoft.com/office/2007/relationships/diagramDrawing" Target="../diagrams/drawing18.xml"/><Relationship Id="rId20" Type="http://schemas.openxmlformats.org/officeDocument/2006/relationships/diagramColors" Target="../diagrams/colors19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6.xml"/><Relationship Id="rId11" Type="http://schemas.microsoft.com/office/2007/relationships/diagramDrawing" Target="../diagrams/drawing17.xml"/><Relationship Id="rId5" Type="http://schemas.openxmlformats.org/officeDocument/2006/relationships/diagramColors" Target="../diagrams/colors16.xml"/><Relationship Id="rId15" Type="http://schemas.openxmlformats.org/officeDocument/2006/relationships/diagramColors" Target="../diagrams/colors18.xml"/><Relationship Id="rId10" Type="http://schemas.openxmlformats.org/officeDocument/2006/relationships/diagramColors" Target="../diagrams/colors17.xml"/><Relationship Id="rId19" Type="http://schemas.openxmlformats.org/officeDocument/2006/relationships/diagramQuickStyle" Target="../diagrams/quickStyle19.xml"/><Relationship Id="rId4" Type="http://schemas.openxmlformats.org/officeDocument/2006/relationships/diagramQuickStyle" Target="../diagrams/quickStyle16.xml"/><Relationship Id="rId9" Type="http://schemas.openxmlformats.org/officeDocument/2006/relationships/diagramQuickStyle" Target="../diagrams/quickStyle17.xml"/><Relationship Id="rId14" Type="http://schemas.openxmlformats.org/officeDocument/2006/relationships/diagramQuickStyle" Target="../diagrams/quickStyl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917051"/>
          </a:xfrm>
        </p:spPr>
        <p:txBody>
          <a:bodyPr>
            <a:normAutofit/>
          </a:bodyPr>
          <a:lstStyle/>
          <a:p>
            <a:r>
              <a:rPr lang="en-US" sz="6600" b="1" dirty="0" smtClean="0"/>
              <a:t>Real World Engineering</a:t>
            </a:r>
            <a:br>
              <a:rPr lang="en-US" sz="6600" b="1" dirty="0" smtClean="0"/>
            </a:br>
            <a:r>
              <a:rPr lang="en-US" sz="3600" b="1" dirty="0" smtClean="0"/>
              <a:t>Complex projects design</a:t>
            </a:r>
            <a:endParaRPr lang="en-US" sz="6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Ilan Be’ery, Rafael</a:t>
            </a:r>
          </a:p>
          <a:p>
            <a:endParaRPr lang="en-US" dirty="0" smtClean="0"/>
          </a:p>
          <a:p>
            <a:r>
              <a:rPr lang="en-US" dirty="0" smtClean="0"/>
              <a:t>MICE conference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13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/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437" y="4192172"/>
            <a:ext cx="11466732" cy="2278257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pPr algn="l"/>
            <a:r>
              <a:rPr lang="en-US" b="1" dirty="0" smtClean="0"/>
              <a:t>TRR – Test readiness review</a:t>
            </a:r>
          </a:p>
          <a:p>
            <a:pPr algn="l"/>
            <a:r>
              <a:rPr lang="en-US" dirty="0" smtClean="0"/>
              <a:t>Intended to review the final system and it’s readiness for use</a:t>
            </a:r>
          </a:p>
          <a:p>
            <a:pPr algn="l"/>
            <a:r>
              <a:rPr lang="en-US" dirty="0" smtClean="0"/>
              <a:t>Things to consider: compliance to requirement, safety of operation</a:t>
            </a:r>
            <a:endParaRPr lang="en-US" dirty="0"/>
          </a:p>
        </p:txBody>
      </p:sp>
      <p:pic>
        <p:nvPicPr>
          <p:cNvPr id="2050" name="Picture 2" descr="Acquisition System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59" y="964271"/>
            <a:ext cx="10955832" cy="290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/>
          <p:cNvSpPr/>
          <p:nvPr/>
        </p:nvSpPr>
        <p:spPr>
          <a:xfrm>
            <a:off x="7210473" y="2588455"/>
            <a:ext cx="287606" cy="16037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2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/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61182" y="1126123"/>
            <a:ext cx="11113476" cy="3924179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How to use reviews in research project?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Choose your reviews – they are intended for supporting complicated decisions and avoiding (some of the) mistakes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Choose your reviewers – supervisors, experienced researchers, technical experts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Get prepared - preparing the review is a good opportunity to make some order in your planes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Open your mind - Implement good advices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90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1069145"/>
            <a:ext cx="10148551" cy="5262505"/>
          </a:xfrm>
        </p:spPr>
        <p:txBody>
          <a:bodyPr/>
          <a:lstStyle/>
          <a:p>
            <a:r>
              <a:rPr lang="en-US" sz="2800" b="1" dirty="0" smtClean="0"/>
              <a:t>Gantt and Critical channels</a:t>
            </a:r>
          </a:p>
          <a:p>
            <a:pPr algn="l"/>
            <a:r>
              <a:rPr lang="en-US" dirty="0" smtClean="0"/>
              <a:t>Gantt is a detailed flow chart of the project with time-line and dependencies</a:t>
            </a:r>
            <a:endParaRPr lang="en-US" dirty="0"/>
          </a:p>
          <a:p>
            <a:pPr algn="l"/>
            <a:endParaRPr lang="en-US" dirty="0" smtClean="0"/>
          </a:p>
        </p:txBody>
      </p:sp>
      <p:pic>
        <p:nvPicPr>
          <p:cNvPr id="1026" name="Picture 2" descr="Two Gantt Chart Baselines in Microsoft Project Fig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823" y="2124222"/>
            <a:ext cx="9316798" cy="456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/>
          <p:cNvGraphicFramePr/>
          <p:nvPr/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070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1069145"/>
            <a:ext cx="10148551" cy="5262505"/>
          </a:xfrm>
        </p:spPr>
        <p:txBody>
          <a:bodyPr/>
          <a:lstStyle/>
          <a:p>
            <a:r>
              <a:rPr lang="en-US" sz="2800" b="1" dirty="0" smtClean="0"/>
              <a:t>Building a Gantt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There are many tools to build a </a:t>
            </a:r>
            <a:r>
              <a:rPr lang="en-US" dirty="0"/>
              <a:t>G</a:t>
            </a:r>
            <a:r>
              <a:rPr lang="en-US" dirty="0" smtClean="0"/>
              <a:t>antt: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https://www.teamgantt.com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MS project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err="1" smtClean="0"/>
              <a:t>Powerpoint</a:t>
            </a:r>
            <a:r>
              <a:rPr lang="en-US" dirty="0" smtClean="0"/>
              <a:t>, paper &amp; pen…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The level of details should depend on your experience – get more detailed for activities you are not familiar with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Ask for advice from experienced people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Look for dependencies – they might be crucial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9009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267081"/>
              </p:ext>
            </p:extLst>
          </p:nvPr>
        </p:nvGraphicFramePr>
        <p:xfrm>
          <a:off x="1296580" y="1"/>
          <a:ext cx="9704934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Acrobat Document" r:id="rId3" imgW="8020012" imgH="5667018" progId="AcroExch.Document.DC">
                  <p:embed/>
                </p:oleObj>
              </mc:Choice>
              <mc:Fallback>
                <p:oleObj name="Acrobat Document" r:id="rId3" imgW="8020012" imgH="5667018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6580" y="1"/>
                        <a:ext cx="9704934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301" y="470773"/>
            <a:ext cx="10367492" cy="528033"/>
          </a:xfrm>
        </p:spPr>
        <p:txBody>
          <a:bodyPr/>
          <a:lstStyle/>
          <a:p>
            <a:r>
              <a:rPr lang="en-US" b="1" dirty="0" smtClean="0"/>
              <a:t>Example: Gantt of the cold atomic trap project</a:t>
            </a:r>
          </a:p>
          <a:p>
            <a:pPr algn="l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188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53122890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61182" y="1126123"/>
            <a:ext cx="11113476" cy="3924179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How to use Gantt in research project?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Focus your attention on critical channels and near critical channels (but don’t forget the others)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Advise the Gantt whenever you make a decision about schedule, money and risk taking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Remember that the Gantt is always optimistic. If the schedule is marginal, be prepared for troubles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Update </a:t>
            </a:r>
            <a:r>
              <a:rPr lang="en-US" dirty="0" smtClean="0"/>
              <a:t>your Gantt </a:t>
            </a:r>
            <a:r>
              <a:rPr lang="en-US" dirty="0"/>
              <a:t>once in a while and re-check the critical channels</a:t>
            </a:r>
          </a:p>
        </p:txBody>
      </p:sp>
    </p:spTree>
    <p:extLst>
      <p:ext uri="{BB962C8B-B14F-4D97-AF65-F5344CB8AC3E}">
        <p14:creationId xmlns:p14="http://schemas.microsoft.com/office/powerpoint/2010/main" val="9702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443" y="1141860"/>
            <a:ext cx="10148551" cy="1052701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Risk assessment : the </a:t>
            </a:r>
            <a:r>
              <a:rPr lang="en-US" sz="2800" b="1" dirty="0" err="1" smtClean="0"/>
              <a:t>Bonen</a:t>
            </a:r>
            <a:r>
              <a:rPr lang="en-US" sz="2800" b="1" dirty="0" smtClean="0"/>
              <a:t> scale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82" y="2500912"/>
            <a:ext cx="11075554" cy="4232862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47351292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/>
          <p:cNvSpPr/>
          <p:nvPr/>
        </p:nvSpPr>
        <p:spPr>
          <a:xfrm>
            <a:off x="965982" y="1743781"/>
            <a:ext cx="1009122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dirty="0" smtClean="0">
                <a:solidFill>
                  <a:prstClr val="black"/>
                </a:solidFill>
              </a:rPr>
              <a:t>The risk level in the building blocks and sub-systems of the project are rated according to the </a:t>
            </a:r>
            <a:r>
              <a:rPr lang="en-US" sz="2400" dirty="0" err="1" smtClean="0">
                <a:solidFill>
                  <a:prstClr val="black"/>
                </a:solidFill>
              </a:rPr>
              <a:t>Bonen</a:t>
            </a:r>
            <a:r>
              <a:rPr lang="en-US" sz="2400" dirty="0" smtClean="0">
                <a:solidFill>
                  <a:prstClr val="black"/>
                </a:solidFill>
              </a:rPr>
              <a:t> scale  </a:t>
            </a:r>
            <a:endParaRPr lang="en-US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47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135445567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ubtitle 2"/>
          <p:cNvSpPr txBox="1">
            <a:spLocks/>
          </p:cNvSpPr>
          <p:nvPr/>
        </p:nvSpPr>
        <p:spPr>
          <a:xfrm>
            <a:off x="844459" y="1153551"/>
            <a:ext cx="10148551" cy="5262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/>
              <a:t>How to reduce your risks:</a:t>
            </a:r>
            <a:endParaRPr lang="en-US" sz="2800" b="1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The ultimate goal of academic research is </a:t>
            </a:r>
            <a:r>
              <a:rPr lang="en-US" dirty="0" err="1" smtClean="0"/>
              <a:t>Bonen</a:t>
            </a:r>
            <a:r>
              <a:rPr lang="en-US" dirty="0" smtClean="0"/>
              <a:t> level 4 by definition.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You don’t want </a:t>
            </a:r>
            <a:r>
              <a:rPr lang="en-US" dirty="0" err="1" smtClean="0"/>
              <a:t>Bonen</a:t>
            </a:r>
            <a:r>
              <a:rPr lang="en-US" dirty="0" smtClean="0"/>
              <a:t> level 4 as a building block in your project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The risk of building blocks of </a:t>
            </a:r>
            <a:r>
              <a:rPr lang="en-US" dirty="0" err="1" smtClean="0"/>
              <a:t>Bonen</a:t>
            </a:r>
            <a:r>
              <a:rPr lang="en-US" dirty="0" smtClean="0"/>
              <a:t> level 3 must be reduced by: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Developing more than </a:t>
            </a:r>
            <a:r>
              <a:rPr lang="en-US" dirty="0" smtClean="0"/>
              <a:t>one </a:t>
            </a:r>
            <a:r>
              <a:rPr lang="en-US" dirty="0" smtClean="0"/>
              <a:t>alternative in parallel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Looking for help / collaboration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Making enough time in the Gantt for 3 development cycles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You want most of your building blocks at </a:t>
            </a:r>
            <a:r>
              <a:rPr lang="en-US" dirty="0" err="1" smtClean="0"/>
              <a:t>Bonen</a:t>
            </a:r>
            <a:r>
              <a:rPr lang="en-US" dirty="0" smtClean="0"/>
              <a:t> levels 1-2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624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91918764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465" y="1507977"/>
            <a:ext cx="4035961" cy="2260138"/>
          </a:xfrm>
          <a:prstGeom prst="rect">
            <a:avLst/>
          </a:prstGeom>
        </p:spPr>
      </p:pic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80454" y="2171520"/>
            <a:ext cx="6192715" cy="9536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2891" y="3602037"/>
            <a:ext cx="5814220" cy="32559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44394" y="2782527"/>
            <a:ext cx="8314006" cy="1938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Fast delivery suppliers are crucial resource for highly iterative research project</a:t>
            </a:r>
          </a:p>
        </p:txBody>
      </p:sp>
      <p:sp>
        <p:nvSpPr>
          <p:cNvPr id="15" name="TextBox 14"/>
          <p:cNvSpPr txBox="1"/>
          <p:nvPr/>
        </p:nvSpPr>
        <p:spPr>
          <a:xfrm rot="20608409">
            <a:off x="1744394" y="3119171"/>
            <a:ext cx="8314006" cy="13234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… However, they are not always available</a:t>
            </a:r>
          </a:p>
        </p:txBody>
      </p:sp>
    </p:spTree>
    <p:extLst>
      <p:ext uri="{BB962C8B-B14F-4D97-AF65-F5344CB8AC3E}">
        <p14:creationId xmlns:p14="http://schemas.microsoft.com/office/powerpoint/2010/main" val="345344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572" y="1322362"/>
            <a:ext cx="10108540" cy="5235281"/>
          </a:xfrm>
        </p:spPr>
        <p:txBody>
          <a:bodyPr/>
          <a:lstStyle/>
          <a:p>
            <a:r>
              <a:rPr lang="en-US" sz="3200" b="1" dirty="0"/>
              <a:t>Long Lead Items </a:t>
            </a:r>
            <a:r>
              <a:rPr lang="en-US" sz="3200" b="1" dirty="0" smtClean="0"/>
              <a:t>(LLIs)</a:t>
            </a:r>
          </a:p>
          <a:p>
            <a:pPr algn="l"/>
            <a:r>
              <a:rPr lang="en-US" dirty="0" smtClean="0"/>
              <a:t>LLIs might become the critical channel and cause major delays if not recognized soon enough</a:t>
            </a:r>
          </a:p>
          <a:p>
            <a:pPr algn="l"/>
            <a:r>
              <a:rPr lang="en-US" dirty="0" smtClean="0"/>
              <a:t>LLI might be: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Items with known long delivery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Items where the manufacturer has high probability of delays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Items with high probability of re-work or non-compliance</a:t>
            </a:r>
          </a:p>
          <a:p>
            <a:pPr algn="l"/>
            <a:endParaRPr lang="en-US" dirty="0" smtClean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864217180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70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888641"/>
            <a:ext cx="10148551" cy="5473521"/>
          </a:xfrm>
        </p:spPr>
        <p:txBody>
          <a:bodyPr/>
          <a:lstStyle/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Rafael is a </a:t>
            </a:r>
            <a:r>
              <a:rPr lang="en-US" dirty="0" smtClean="0"/>
              <a:t>medium-size defense </a:t>
            </a:r>
            <a:r>
              <a:rPr lang="en-US" dirty="0" smtClean="0"/>
              <a:t>company with an annual revenue of 10</a:t>
            </a:r>
            <a:r>
              <a:rPr lang="en-US" baseline="30000" dirty="0" smtClean="0"/>
              <a:t>10</a:t>
            </a:r>
            <a:r>
              <a:rPr lang="en-US" dirty="0" smtClean="0"/>
              <a:t> NIS/year</a:t>
            </a:r>
          </a:p>
          <a:p>
            <a:pPr algn="l"/>
            <a:r>
              <a:rPr lang="en-US" dirty="0" smtClean="0"/>
              <a:t>Rafael has specialized in cutting-edge </a:t>
            </a:r>
            <a:r>
              <a:rPr lang="en-US" dirty="0" smtClean="0"/>
              <a:t>technology </a:t>
            </a:r>
            <a:r>
              <a:rPr lang="en-US" dirty="0" smtClean="0"/>
              <a:t>and revolutionary systems for over 60 years.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66" y="527597"/>
            <a:ext cx="4174013" cy="10569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32" y="3654984"/>
            <a:ext cx="5179533" cy="25231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818" y="3654984"/>
            <a:ext cx="5781675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9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214" y="1505242"/>
            <a:ext cx="10367492" cy="5235281"/>
          </a:xfrm>
        </p:spPr>
        <p:txBody>
          <a:bodyPr/>
          <a:lstStyle/>
          <a:p>
            <a:pPr algn="l"/>
            <a:r>
              <a:rPr lang="en-US" sz="3200" b="1" dirty="0"/>
              <a:t>How to recognize your LLIs?</a:t>
            </a:r>
          </a:p>
          <a:p>
            <a:pPr algn="l"/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Custom-made products per your specifications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Exotic materials, technologies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Only few, small, dedicated, manufacturers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State of the art or beyond </a:t>
            </a: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Tends to fail, short MTBF</a:t>
            </a: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Look at the critical and near critical channels of the Gantt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Ask others with similar projects</a:t>
            </a:r>
          </a:p>
          <a:p>
            <a:pPr algn="l"/>
            <a:endParaRPr lang="en-US" dirty="0" smtClean="0"/>
          </a:p>
        </p:txBody>
      </p:sp>
      <p:pic>
        <p:nvPicPr>
          <p:cNvPr id="3074" name="Picture 2" descr="תוצאת תמונה עבור ‪cold trap vacuum chamber‬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7852" y="4122882"/>
            <a:ext cx="3817657" cy="256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תוצאת תמונה עבור ‪cold trap vacuum chamber‬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180" y="1505242"/>
            <a:ext cx="2828925" cy="240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864217180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2729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367" y="1012873"/>
            <a:ext cx="10367492" cy="5349289"/>
          </a:xfrm>
        </p:spPr>
        <p:txBody>
          <a:bodyPr/>
          <a:lstStyle/>
          <a:p>
            <a:r>
              <a:rPr lang="en-US" sz="2800" b="1" dirty="0" smtClean="0"/>
              <a:t>Example: LLI of the cold atomic trap project at Rafael</a:t>
            </a:r>
          </a:p>
          <a:p>
            <a:pPr algn="l"/>
            <a:endParaRPr lang="en-US" dirty="0"/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 smtClean="0"/>
              <a:t>The researchers of the first project had two LLIs in the project: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dirty="0" smtClean="0"/>
              <a:t>Titanium vacuum chamber which is built to print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dirty="0" smtClean="0"/>
              <a:t>Optical, UHV windows, which are rather unique and the researchers had no experience with.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dirty="0" smtClean="0"/>
              <a:t>Delays in the manufacturing of the chamber cost the researchers a year and the windows cost them another 6 month!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US" dirty="0" smtClean="0"/>
              <a:t>For the second project, other researchers took care of the LLIs by: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dirty="0" smtClean="0"/>
              <a:t> Interviewing the first researchers about their difficulties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dirty="0" smtClean="0"/>
              <a:t>Locating alternative manufacturers and talking </a:t>
            </a:r>
            <a:r>
              <a:rPr lang="en-US" dirty="0"/>
              <a:t>to </a:t>
            </a:r>
            <a:r>
              <a:rPr lang="en-US" dirty="0" smtClean="0"/>
              <a:t>costumers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n-US" dirty="0" smtClean="0"/>
              <a:t>Giving high priority to the design and orders of the LLIs</a:t>
            </a:r>
          </a:p>
          <a:p>
            <a:pPr marL="914400" lvl="1" indent="-457200" algn="l">
              <a:buFont typeface="+mj-lt"/>
              <a:buAutoNum type="arabicPeriod"/>
            </a:pPr>
            <a:endParaRPr lang="en-US" dirty="0" smtClean="0"/>
          </a:p>
          <a:p>
            <a:pPr algn="l"/>
            <a:endParaRPr lang="en-US" dirty="0" smtClean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64217180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772" y="4554463"/>
            <a:ext cx="3896751" cy="219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1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3653" y="1167619"/>
            <a:ext cx="10367492" cy="647114"/>
          </a:xfrm>
        </p:spPr>
        <p:txBody>
          <a:bodyPr>
            <a:normAutofit fontScale="92500" lnSpcReduction="10000"/>
          </a:bodyPr>
          <a:lstStyle/>
          <a:p>
            <a:r>
              <a:rPr lang="en-US" sz="4600" b="1" dirty="0" smtClean="0"/>
              <a:t>Managing LLI’s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253397457"/>
              </p:ext>
            </p:extLst>
          </p:nvPr>
        </p:nvGraphicFramePr>
        <p:xfrm>
          <a:off x="1947594" y="1814733"/>
          <a:ext cx="8128000" cy="11676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973837282"/>
              </p:ext>
            </p:extLst>
          </p:nvPr>
        </p:nvGraphicFramePr>
        <p:xfrm>
          <a:off x="1947594" y="3247292"/>
          <a:ext cx="8128000" cy="900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83446"/>
              </p:ext>
            </p:extLst>
          </p:nvPr>
        </p:nvGraphicFramePr>
        <p:xfrm>
          <a:off x="1946901" y="4370364"/>
          <a:ext cx="8128000" cy="1931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394818223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73908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4" grpId="0">
        <p:bldAsOne/>
      </p:bldGraphic>
      <p:bldGraphic spid="5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494746"/>
            <a:ext cx="10148551" cy="5473521"/>
          </a:xfrm>
        </p:spPr>
        <p:txBody>
          <a:bodyPr/>
          <a:lstStyle/>
          <a:p>
            <a:pPr algn="l"/>
            <a:r>
              <a:rPr lang="en-US" sz="3600" i="1" dirty="0" smtClean="0"/>
              <a:t>Conclusions</a:t>
            </a:r>
            <a:r>
              <a:rPr lang="en-US" sz="3600" dirty="0" smtClean="0"/>
              <a:t>: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 smtClean="0"/>
              <a:t>You are doing high risk projects.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 smtClean="0"/>
              <a:t>Conscious and methodical approach to high risk and complex projects increases the probability of success.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800" dirty="0" smtClean="0"/>
              <a:t>Three critical issues must be identified and managed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 smtClean="0"/>
              <a:t>High risk goals (</a:t>
            </a:r>
            <a:r>
              <a:rPr lang="en-US" sz="2400" dirty="0" err="1" smtClean="0"/>
              <a:t>Bonen</a:t>
            </a:r>
            <a:r>
              <a:rPr lang="en-US" sz="2400" dirty="0" smtClean="0"/>
              <a:t> scale 3&amp;4)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 smtClean="0"/>
              <a:t>Long lead items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 smtClean="0"/>
              <a:t>Critical channels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2800" dirty="0" smtClean="0"/>
              <a:t>When ever you can – be conservative. Keep the novelty to where it matters.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2800" dirty="0" smtClean="0"/>
              <a:t>Document the process. It will be beneficial to other researchers – even to you.</a:t>
            </a:r>
          </a:p>
          <a:p>
            <a:pPr algn="l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4041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397" y="386365"/>
            <a:ext cx="10148551" cy="1403798"/>
          </a:xfrm>
        </p:spPr>
        <p:txBody>
          <a:bodyPr/>
          <a:lstStyle/>
          <a:p>
            <a:pPr algn="l"/>
            <a:r>
              <a:rPr lang="en-US" sz="2800" b="1" dirty="0" smtClean="0"/>
              <a:t>The Iron dome example:</a:t>
            </a:r>
          </a:p>
          <a:p>
            <a:pPr algn="l"/>
            <a:r>
              <a:rPr lang="en-US" dirty="0" smtClean="0"/>
              <a:t>800 million NIS and 2.5 years from idea to a working system.</a:t>
            </a:r>
          </a:p>
          <a:p>
            <a:pPr algn="l"/>
            <a:r>
              <a:rPr lang="en-US" dirty="0" smtClean="0"/>
              <a:t>This is a relatively cheap and very short </a:t>
            </a:r>
            <a:r>
              <a:rPr lang="en-US" dirty="0" smtClean="0"/>
              <a:t>security</a:t>
            </a:r>
            <a:r>
              <a:rPr lang="en-US" dirty="0" smtClean="0"/>
              <a:t> project</a:t>
            </a:r>
            <a:r>
              <a:rPr lang="en-US" dirty="0" smtClean="0"/>
              <a:t>!</a:t>
            </a:r>
          </a:p>
          <a:p>
            <a:pPr algn="l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53" y="2203275"/>
            <a:ext cx="5052074" cy="34452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283" y="2196379"/>
            <a:ext cx="5125891" cy="345213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32150" y="2196379"/>
            <a:ext cx="9620520" cy="125572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softEdge rad="63500"/>
          </a:effectLst>
        </p:spPr>
        <p:txBody>
          <a:bodyPr wrap="square" rtlCol="0" anchor="ctr" anchorCtr="1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</a:rPr>
              <a:t>Such large scale projects </a:t>
            </a:r>
            <a:r>
              <a:rPr lang="en-US" sz="2800" dirty="0" smtClean="0">
                <a:solidFill>
                  <a:prstClr val="black"/>
                </a:solidFill>
              </a:rPr>
              <a:t>require </a:t>
            </a:r>
            <a:r>
              <a:rPr lang="en-US" sz="2800" dirty="0">
                <a:solidFill>
                  <a:prstClr val="black"/>
                </a:solidFill>
              </a:rPr>
              <a:t>careful design and decision-making methodology, which is why Rafael is a world leader in system design </a:t>
            </a:r>
            <a:r>
              <a:rPr lang="en-US" sz="2800" dirty="0" smtClean="0">
                <a:solidFill>
                  <a:prstClr val="black"/>
                </a:solidFill>
              </a:rPr>
              <a:t>and high risk project management.   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32150" y="3858324"/>
            <a:ext cx="9620520" cy="1383969"/>
          </a:xfrm>
          <a:prstGeom prst="rect">
            <a:avLst/>
          </a:prstGeom>
          <a:solidFill>
            <a:srgbClr val="FFC000"/>
          </a:solidFill>
          <a:ln>
            <a:solidFill>
              <a:schemeClr val="accent1"/>
            </a:solidFill>
          </a:ln>
          <a:effectLst>
            <a:softEdge rad="63500"/>
          </a:effectLst>
        </p:spPr>
        <p:txBody>
          <a:bodyPr wrap="square" rtlCol="0" anchor="ctr" anchorCtr="1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</a:rPr>
              <a:t>Such </a:t>
            </a:r>
            <a:r>
              <a:rPr lang="en-US" sz="2800" dirty="0" smtClean="0">
                <a:solidFill>
                  <a:prstClr val="black"/>
                </a:solidFill>
              </a:rPr>
              <a:t>large </a:t>
            </a:r>
            <a:r>
              <a:rPr lang="en-US" sz="2800" dirty="0">
                <a:solidFill>
                  <a:prstClr val="black"/>
                </a:solidFill>
              </a:rPr>
              <a:t>scale </a:t>
            </a:r>
            <a:r>
              <a:rPr lang="en-US" sz="2800" dirty="0" smtClean="0">
                <a:solidFill>
                  <a:prstClr val="black"/>
                </a:solidFill>
              </a:rPr>
              <a:t>projects require </a:t>
            </a:r>
            <a:r>
              <a:rPr lang="en-US" sz="2800" dirty="0" smtClean="0">
                <a:solidFill>
                  <a:prstClr val="black"/>
                </a:solidFill>
              </a:rPr>
              <a:t>solid, low risk, well engineered building </a:t>
            </a:r>
            <a:r>
              <a:rPr lang="en-US" sz="2800" dirty="0" smtClean="0">
                <a:solidFill>
                  <a:prstClr val="black"/>
                </a:solidFill>
              </a:rPr>
              <a:t>blocks </a:t>
            </a:r>
            <a:endParaRPr lang="en-US" sz="2800" dirty="0" smtClean="0">
              <a:solidFill>
                <a:prstClr val="black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075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1384479"/>
            <a:ext cx="11310028" cy="5473521"/>
          </a:xfrm>
        </p:spPr>
        <p:txBody>
          <a:bodyPr/>
          <a:lstStyle/>
          <a:p>
            <a:pPr algn="l"/>
            <a:r>
              <a:rPr lang="en-US" dirty="0" smtClean="0"/>
              <a:t>The department is specialized in </a:t>
            </a:r>
            <a:r>
              <a:rPr lang="en-US" dirty="0" err="1" smtClean="0"/>
              <a:t>R&amp;Ding</a:t>
            </a:r>
            <a:r>
              <a:rPr lang="en-US" dirty="0" smtClean="0"/>
              <a:t> physical concepts and ideas from the conceptual and academic level into low risk building blocks for full scale development.</a:t>
            </a:r>
          </a:p>
          <a:p>
            <a:pPr algn="l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05307" y="407963"/>
            <a:ext cx="10887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The experimental physics department</a:t>
            </a:r>
            <a:endParaRPr lang="en-US" sz="3200" b="1" dirty="0"/>
          </a:p>
        </p:txBody>
      </p:sp>
      <p:pic>
        <p:nvPicPr>
          <p:cNvPr id="1028" name="Picture 4" descr="Watch Laser Weapon System (LaWS) Destroys Distant Target In Seconds-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1955"/>
            <a:ext cx="5401994" cy="306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6" descr="תוצאת תמונה עבור ‪high power microwave‬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תוצאת תמונה עבור ‪high power microwave‬‏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55" t="5319" r="27660" b="5040"/>
          <a:stretch/>
        </p:blipFill>
        <p:spPr bwMode="auto">
          <a:xfrm>
            <a:off x="8984764" y="2181955"/>
            <a:ext cx="3207236" cy="3377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ab200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251" y="2869221"/>
            <a:ext cx="4452513" cy="333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07975" y="5328380"/>
            <a:ext cx="3799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High power laser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607913" y="5559212"/>
            <a:ext cx="3799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High power microwave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858611" y="6205811"/>
            <a:ext cx="3799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Quantum technologies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77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307" y="888642"/>
            <a:ext cx="10148551" cy="1318860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/>
              <a:t>You are: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Building highly complicated, state-of-the-art system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Conducting complicated experiments with varying setups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5307" y="267286"/>
            <a:ext cx="11000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‘Why do I need project design?’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4473723" y="4923692"/>
            <a:ext cx="3263705" cy="52322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Common outcome</a:t>
            </a:r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63" y="4179662"/>
            <a:ext cx="4065760" cy="2534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067" y="4179662"/>
            <a:ext cx="3805466" cy="2534500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605307" y="2244084"/>
            <a:ext cx="10148551" cy="2112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You have: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Limited money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Limited 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Limited (or no) experience in building such systems</a:t>
            </a:r>
          </a:p>
        </p:txBody>
      </p:sp>
    </p:spTree>
    <p:extLst>
      <p:ext uri="{BB962C8B-B14F-4D97-AF65-F5344CB8AC3E}">
        <p14:creationId xmlns:p14="http://schemas.microsoft.com/office/powerpoint/2010/main" val="427296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104" y="311866"/>
            <a:ext cx="8580896" cy="602533"/>
          </a:xfrm>
        </p:spPr>
        <p:txBody>
          <a:bodyPr>
            <a:noAutofit/>
          </a:bodyPr>
          <a:lstStyle/>
          <a:p>
            <a:pPr algn="l"/>
            <a:r>
              <a:rPr lang="en-US" sz="3200" b="1" dirty="0" smtClean="0"/>
              <a:t>The 101 guide of project engineering: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9609787"/>
              </p:ext>
            </p:extLst>
          </p:nvPr>
        </p:nvGraphicFramePr>
        <p:xfrm>
          <a:off x="400148" y="915507"/>
          <a:ext cx="11444849" cy="2698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2488191" y="3371112"/>
            <a:ext cx="3006508" cy="1803904"/>
            <a:chOff x="4219170" y="447438"/>
            <a:chExt cx="3006508" cy="1803904"/>
          </a:xfrm>
        </p:grpSpPr>
        <p:sp>
          <p:nvSpPr>
            <p:cNvPr id="21" name="Rounded Rectangle 20"/>
            <p:cNvSpPr/>
            <p:nvPr/>
          </p:nvSpPr>
          <p:spPr>
            <a:xfrm>
              <a:off x="4219170" y="447438"/>
              <a:ext cx="3006508" cy="180390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4272005" y="500273"/>
              <a:ext cx="2900838" cy="169823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Think what might hold you back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795350" y="3900257"/>
            <a:ext cx="637379" cy="745614"/>
            <a:chOff x="7526329" y="976583"/>
            <a:chExt cx="637379" cy="745614"/>
          </a:xfrm>
        </p:grpSpPr>
        <p:sp>
          <p:nvSpPr>
            <p:cNvPr id="19" name="Right Arrow 18"/>
            <p:cNvSpPr/>
            <p:nvPr/>
          </p:nvSpPr>
          <p:spPr>
            <a:xfrm>
              <a:off x="7526329" y="976583"/>
              <a:ext cx="637379" cy="7456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ight Arrow 6"/>
            <p:cNvSpPr/>
            <p:nvPr/>
          </p:nvSpPr>
          <p:spPr>
            <a:xfrm>
              <a:off x="7526329" y="1125706"/>
              <a:ext cx="446165" cy="4473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700" kern="120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697302" y="3371112"/>
            <a:ext cx="3006508" cy="1803904"/>
            <a:chOff x="8428281" y="447438"/>
            <a:chExt cx="3006508" cy="1803904"/>
          </a:xfrm>
        </p:grpSpPr>
        <p:sp>
          <p:nvSpPr>
            <p:cNvPr id="17" name="Rounded Rectangle 16"/>
            <p:cNvSpPr/>
            <p:nvPr/>
          </p:nvSpPr>
          <p:spPr>
            <a:xfrm>
              <a:off x="8428281" y="447438"/>
              <a:ext cx="3006508" cy="1803904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8"/>
            <p:cNvSpPr/>
            <p:nvPr/>
          </p:nvSpPr>
          <p:spPr>
            <a:xfrm>
              <a:off x="8481116" y="500273"/>
              <a:ext cx="2900838" cy="169823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dirty="0"/>
                <a:t>Act to reduce risks and delays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679886" y="3900257"/>
            <a:ext cx="637379" cy="745614"/>
            <a:chOff x="7526329" y="976583"/>
            <a:chExt cx="637379" cy="745614"/>
          </a:xfrm>
        </p:grpSpPr>
        <p:sp>
          <p:nvSpPr>
            <p:cNvPr id="24" name="Right Arrow 23"/>
            <p:cNvSpPr/>
            <p:nvPr/>
          </p:nvSpPr>
          <p:spPr>
            <a:xfrm>
              <a:off x="7526329" y="976583"/>
              <a:ext cx="637379" cy="7456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ight Arrow 6"/>
            <p:cNvSpPr/>
            <p:nvPr/>
          </p:nvSpPr>
          <p:spPr>
            <a:xfrm>
              <a:off x="7526329" y="1125706"/>
              <a:ext cx="446165" cy="4473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700" kern="1200"/>
            </a:p>
          </p:txBody>
        </p:sp>
      </p:grpSp>
      <p:sp>
        <p:nvSpPr>
          <p:cNvPr id="26" name="Subtitle 2"/>
          <p:cNvSpPr txBox="1">
            <a:spLocks/>
          </p:cNvSpPr>
          <p:nvPr/>
        </p:nvSpPr>
        <p:spPr>
          <a:xfrm>
            <a:off x="395371" y="5768627"/>
            <a:ext cx="10239803" cy="6025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smtClean="0"/>
              <a:t>… and use experienced colleagues to think with you! </a:t>
            </a:r>
          </a:p>
        </p:txBody>
      </p:sp>
    </p:spTree>
    <p:extLst>
      <p:ext uri="{BB962C8B-B14F-4D97-AF65-F5344CB8AC3E}">
        <p14:creationId xmlns:p14="http://schemas.microsoft.com/office/powerpoint/2010/main" val="167364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218830" y="1266800"/>
            <a:ext cx="9144000" cy="4135193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/>
              <a:t>System Requirements Review (SRR)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What are the ultimate goals of the project?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Should be specific goals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Try to combine high-risk-high-gain with more humble </a:t>
            </a:r>
            <a:r>
              <a:rPr lang="en-US" dirty="0" smtClean="0"/>
              <a:t>goals</a:t>
            </a:r>
            <a:endParaRPr lang="en-US" dirty="0" smtClean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Consider </a:t>
            </a:r>
            <a:r>
              <a:rPr lang="en-US" dirty="0" smtClean="0"/>
              <a:t>ultimate goals and secondary goals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What </a:t>
            </a:r>
            <a:r>
              <a:rPr lang="en-US" dirty="0" smtClean="0"/>
              <a:t>are the required features </a:t>
            </a:r>
            <a:r>
              <a:rPr lang="en-US" dirty="0" smtClean="0"/>
              <a:t>and specifications of </a:t>
            </a:r>
            <a:r>
              <a:rPr lang="en-US" dirty="0" smtClean="0"/>
              <a:t>the system to achieve the goal?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72201468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18830" y="4179892"/>
            <a:ext cx="11282290" cy="95410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Cooper Black" panose="0208090404030B020404" pitchFamily="18" charset="0"/>
              </a:rPr>
              <a:t>Think deeply into the SRR and do it with your supervisor and colleagues</a:t>
            </a:r>
            <a:endParaRPr lang="en-US" sz="2800" dirty="0">
              <a:latin typeface="Cooper Black" panose="0208090404030B0204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8830" y="5401993"/>
            <a:ext cx="11282290" cy="95410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ooper Black" panose="0208090404030B020404" pitchFamily="18" charset="0"/>
              </a:rPr>
              <a:t>B</a:t>
            </a:r>
            <a:r>
              <a:rPr lang="en-US" sz="2800" dirty="0" smtClean="0">
                <a:latin typeface="Cooper Black" panose="0208090404030B020404" pitchFamily="18" charset="0"/>
              </a:rPr>
              <a:t>eware of over-spec! It is a slippery road that might reach a dead end</a:t>
            </a:r>
            <a:endParaRPr lang="en-US" sz="28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438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02086157"/>
              </p:ext>
            </p:extLst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437" y="4192172"/>
            <a:ext cx="11466732" cy="2278257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pPr algn="l"/>
            <a:r>
              <a:rPr lang="en-US" b="1" dirty="0" smtClean="0"/>
              <a:t>PDR – Preliminary design review</a:t>
            </a:r>
          </a:p>
          <a:p>
            <a:pPr algn="l"/>
            <a:r>
              <a:rPr lang="en-US" dirty="0" smtClean="0"/>
              <a:t>Intended mostly for concise selection between alternatives of system / component architecture </a:t>
            </a:r>
          </a:p>
          <a:p>
            <a:pPr algn="l"/>
            <a:r>
              <a:rPr lang="en-US" dirty="0" smtClean="0"/>
              <a:t>Things to consider: compliance with requirements, cost, time, performance, flexibility, utility, risks*</a:t>
            </a:r>
            <a:endParaRPr lang="en-US" dirty="0"/>
          </a:p>
        </p:txBody>
      </p:sp>
      <p:pic>
        <p:nvPicPr>
          <p:cNvPr id="2050" name="Picture 2" descr="Acquisition System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59" y="964271"/>
            <a:ext cx="10955832" cy="290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/>
          <p:cNvSpPr/>
          <p:nvPr/>
        </p:nvSpPr>
        <p:spPr>
          <a:xfrm>
            <a:off x="4726744" y="2250830"/>
            <a:ext cx="295422" cy="19413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3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/>
          </p:nvPr>
        </p:nvGraphicFramePr>
        <p:xfrm>
          <a:off x="218830" y="113649"/>
          <a:ext cx="11754339" cy="744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6437" y="4192172"/>
            <a:ext cx="11466732" cy="2278257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pPr algn="l"/>
            <a:r>
              <a:rPr lang="en-US" b="1" dirty="0" smtClean="0"/>
              <a:t>CDR – Critical design review</a:t>
            </a:r>
          </a:p>
          <a:p>
            <a:pPr algn="l"/>
            <a:r>
              <a:rPr lang="en-US" dirty="0" smtClean="0"/>
              <a:t>Intended to review the final design before manufacturing / purchasing</a:t>
            </a:r>
          </a:p>
          <a:p>
            <a:pPr algn="l"/>
            <a:r>
              <a:rPr lang="en-US" dirty="0" smtClean="0"/>
              <a:t>Things to consider: compliance to requirement, technical issues, safety, risks</a:t>
            </a:r>
            <a:endParaRPr lang="en-US" dirty="0"/>
          </a:p>
        </p:txBody>
      </p:sp>
      <p:pic>
        <p:nvPicPr>
          <p:cNvPr id="2050" name="Picture 2" descr="Acquisition System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59" y="964271"/>
            <a:ext cx="10955832" cy="2904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Down Arrow 5"/>
          <p:cNvSpPr/>
          <p:nvPr/>
        </p:nvSpPr>
        <p:spPr>
          <a:xfrm>
            <a:off x="5958449" y="2588455"/>
            <a:ext cx="287606" cy="16037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6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4202</TotalTime>
  <Words>1440</Words>
  <Application>Microsoft Office PowerPoint</Application>
  <PresentationFormat>Widescreen</PresentationFormat>
  <Paragraphs>201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Cooper Black</vt:lpstr>
      <vt:lpstr>Wingdings</vt:lpstr>
      <vt:lpstr>Office Theme</vt:lpstr>
      <vt:lpstr>Acrobat Document</vt:lpstr>
      <vt:lpstr>Real World Engineering Complex projects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Complex projects design</dc:title>
  <dc:creator>user</dc:creator>
  <cp:lastModifiedBy>user</cp:lastModifiedBy>
  <cp:revision>75</cp:revision>
  <dcterms:created xsi:type="dcterms:W3CDTF">2019-10-09T08:21:03Z</dcterms:created>
  <dcterms:modified xsi:type="dcterms:W3CDTF">2019-11-20T11:49:21Z</dcterms:modified>
</cp:coreProperties>
</file>

<file path=docProps/thumbnail.jpeg>
</file>